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2"/>
          <a:sy d="100" n="82"/>
        </p:scale>
        <p:origin x="643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11" Type="http://schemas.openxmlformats.org/officeDocument/2006/relationships/tableStyles" Target="tableStyles.xml" /><Relationship Id="rId3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24C-B603-A442-AA30-CB36896B5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23EB5-4B18-3E6F-A4E3-91FBB313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5299-6185-1F95-56DF-2F405230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99CC-1FDE-C7A6-3300-22F503E9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C3222813-AFEA-1304-3244-81ED0B825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7" name="Group 6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89B74CB5-F316-400F-D799-0C58D30B145D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E63234-9E56-2737-C7E2-B7F55CD6D610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100847-9947-2BF8-C6B5-D11B58B68640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5502-8BE7-BF1C-72BB-9F1D2FB5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22DB7-5438-DB5A-0B8C-28FFD4BD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32BA-59FF-8934-961A-E68C2050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8586-E1D8-D67C-8E3F-E49D1A74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91C0-6150-D2A9-06AE-21A44291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A912A6DF-637C-0AE4-4BFA-0008F90D95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9B396995-8030-7F8E-88D6-E017940F4B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D30FA-433C-69FA-EFD6-3A265F2C9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BFBF6-226C-168B-0E45-2721B76F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5884-E252-22BB-F380-30FC9522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D768-EB3A-F4C5-91F8-F76A34B3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F177-0AF0-C3D2-DECB-879C1BBD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444C3AE7-39E9-7F69-1A13-C0E109CEA6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DF9F42AD-C8EA-5DEF-5346-9F3995C3AA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 - 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073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A8D78-3D16-49E9-9C03-829DF60ED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04F461-4BCC-9126-DFE9-F2945298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F46C80B4-4E7E-0C0A-8E3D-BDA92BE3F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5" name="Group 4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3263E19F-A3C6-1621-40E5-B0A776023B41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9E8FFE-2019-2690-D2ED-2CFE7C22EAF5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265F3-5B53-A8BD-FBF2-96FE711CB6F2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1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 - Section Brea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73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9CC31-9AB3-47B4-9644-2894DB252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F9BA70-8CBE-0F6D-93A5-C4514DBF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CB42987F-F366-4571-2A5B-27725F136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6" name="Group 5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39E7C2A5-5B4D-9CF1-34F4-79B86A050167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7A1A6-F298-2C4A-16C2-380EBCDCBEC0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A51D9-C5D1-9B28-AB36-EDB3AAF74DE2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67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3 - 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073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A8D78-3D16-49E9-9C03-829DF60ED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04F461-4BCC-9126-DFE9-F2945298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37F69BB4-8089-3B8A-8263-76EA9F2CB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5" name="Group 4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78CC05DD-BA8F-315C-0146-EAC90E8C7473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04E0D3-1A15-A156-4BC0-4D2C4EFD0152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E5C65F-F762-DF4E-52C6-8B28CE6553F9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6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4 - Section Brea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73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9CC31-9AB3-47B4-9644-2894DB252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F9BA70-8CBE-0F6D-93A5-C4514DBF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5F15AD58-897F-F9BB-6D91-4DEB0BEF7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6" name="Group 5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0BE7E6D4-AECA-B09E-3AC1-2800FCAA9049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CB2476-2789-6476-6E9E-8FAB473A3145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F70CB4-6C43-1D8D-B887-DB6F11D01EA6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9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1784-6DC7-E82C-4DA9-0F48DE4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568-9CD0-FF3B-77B7-E0D617C5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557D-DF7D-0DA3-D388-A922E6C2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D251-3D7B-E91C-09A1-65A1480E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7B75-D616-0A6C-5346-C13E569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3212C85D-70A3-FD47-A048-AB5E7346B8F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12" name="Graphic 11" descr="OPM Logo">
            <a:extLst>
              <a:ext uri="{FF2B5EF4-FFF2-40B4-BE49-F238E27FC236}">
                <a16:creationId xmlns:a16="http://schemas.microsoft.com/office/drawing/2014/main" id="{54759C61-C206-B625-19BD-1E7D4F7987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C73-4ABE-D331-06AF-526A5FEF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08F4-D31F-B560-044B-C933DFD2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356A-F203-493E-5EF2-5D8A6A38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B5A7-E0D3-F7DD-FDC8-1269510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37FC-7D4D-4038-BA98-CD1AE576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AA8F2FC1-D75E-857E-B245-E4DE0DB9DA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F7465543-8BD2-0D98-CDBB-A9643E7711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9381-F027-DC2C-EF34-E5C13A6A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B21-FD55-19BB-35CD-B38991B6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5C7B6-92C1-BE53-DEFD-AA08606F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87F4-BFDC-62CD-C6D9-4A5BF64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9D94-1E47-1E63-8968-5BE15F2F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026B-B0A5-9A9E-C6A9-E83CD38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9C07118D-064C-8AE9-E624-7A9FC0684C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9" name="Graphic 8" descr="OPM Logo">
            <a:extLst>
              <a:ext uri="{FF2B5EF4-FFF2-40B4-BE49-F238E27FC236}">
                <a16:creationId xmlns:a16="http://schemas.microsoft.com/office/drawing/2014/main" id="{00179B80-9AE5-F87B-63A6-FD1783D780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960D-508E-C033-56CA-7317020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3ADA-3CA6-C6A1-58D7-F5268119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868B-0829-DA6A-788E-9C03EB21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E4F8B-3B3A-B032-C77B-0EEC461EC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21229-E412-4674-AF53-4812DE39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78258-806F-D9D5-80C0-860655A4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56204-5A5B-1F26-F972-63FC266C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4078-55D8-C8D6-6FD5-36587387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24B6141C-22B7-CF60-93AC-174A7F6BF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11" name="Graphic 10" descr="OPM Logo">
            <a:extLst>
              <a:ext uri="{FF2B5EF4-FFF2-40B4-BE49-F238E27FC236}">
                <a16:creationId xmlns:a16="http://schemas.microsoft.com/office/drawing/2014/main" id="{1D8545F2-5E9B-7714-7455-2150F6ECA6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9C0-D3C2-3A5C-D026-BC2B7C0F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05146-F71B-214D-08C5-C2BA04C7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DD7A9-977C-4E03-733B-D418205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D2ACB-F9B4-FD90-E72A-1FF06FC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944FCC1D-A802-A29E-7A35-E68E7C13B4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7" name="Graphic 6" descr="OPM Logo">
            <a:extLst>
              <a:ext uri="{FF2B5EF4-FFF2-40B4-BE49-F238E27FC236}">
                <a16:creationId xmlns:a16="http://schemas.microsoft.com/office/drawing/2014/main" id="{6C82CD03-A554-6056-C1DA-DDD37BE8D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3B292-E87D-05B6-C1E1-01488108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3DF9C-79BC-B641-C167-9B0A8E27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4045A-D765-5806-F04C-A91B5CD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C16CCAC2-CF8A-B576-B6BC-5D2062E976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6" name="Graphic 5" descr="OPM Logo">
            <a:extLst>
              <a:ext uri="{FF2B5EF4-FFF2-40B4-BE49-F238E27FC236}">
                <a16:creationId xmlns:a16="http://schemas.microsoft.com/office/drawing/2014/main" id="{6CF3303C-3EDE-34AF-EB3F-2C8D236C2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DE7D-3598-7BB8-1E4F-C1D91C90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5732-E9B4-02E1-2182-6047E732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ED80-B264-5430-3ED5-55BA50D3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908E-C914-E639-B5ED-87FA0134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31DF-AA49-9023-724A-365BB09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7E6DC-E3A1-D372-7F2D-D9C15A5C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0D1DF3F4-B7D6-1A79-D333-6A49D9A5BD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9" name="Graphic 8" descr="OPM Logo">
            <a:extLst>
              <a:ext uri="{FF2B5EF4-FFF2-40B4-BE49-F238E27FC236}">
                <a16:creationId xmlns:a16="http://schemas.microsoft.com/office/drawing/2014/main" id="{836C0494-717D-4BF4-C8AB-D78F644291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D4B2-183D-A67A-1D56-FBF792F7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2CA45-857D-4B46-EF2C-6226F3DB0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F562D-93ED-EA90-FFA1-93D61668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307B-7D5E-E0B8-6161-DA1F7E91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9C35-27A3-2DC8-CD37-094AFDAB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1086-4BEB-36A7-747F-EF726D3E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8C8E6976-0BBE-14B7-B41F-A4A671CA9D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9" name="Graphic 8" descr="OPM Logo">
            <a:extLst>
              <a:ext uri="{FF2B5EF4-FFF2-40B4-BE49-F238E27FC236}">
                <a16:creationId xmlns:a16="http://schemas.microsoft.com/office/drawing/2014/main" id="{65BDB7FB-80D1-B964-0AD1-9306C4888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258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2FD5-9238-DF36-8458-2509DFDE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C19AF-69EF-C3F0-DA5E-2548BA9CD73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9872-4DB2-AF1D-A7B8-910FAC9DA85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51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24C-B603-A442-AA30-CB36896B5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23EB5-4B18-3E6F-A4E3-91FBB313A02C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1784-6DC7-E82C-4DA9-0F48DE4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568-9CD0-FF3B-77B7-E0D617C5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1784-6DC7-E82C-4DA9-0F48DE4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568-9CD0-FF3B-77B7-E0D617C5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1784-6DC7-E82C-4DA9-0F48DE4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568-9CD0-FF3B-77B7-E0D617C5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Office Theme</vt:lpstr>
      <vt:lpstr>PowerPoint Presentation</vt:lpstr>
    </vt:vector>
  </TitlesOfParts>
  <Company>OPM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2024-03-04T15:46:22Z</dcterms:created>
  <dcterms:modified xsi:type="dcterms:W3CDTF">2024-03-04T15:46:22Z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