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5" r:id="rId5"/>
    <p:sldMasterId id="2147483665" r:id="rId6"/>
    <p:sldMasterId id="2147483682" r:id="rId7"/>
  </p:sldMasterIdLst>
  <p:notesMasterIdLst>
    <p:notesMasterId r:id="rId24"/>
  </p:notesMasterIdLst>
  <p:handoutMasterIdLst>
    <p:handoutMasterId r:id="rId25"/>
  </p:handoutMasterIdLst>
  <p:sldIdLst>
    <p:sldId id="264" r:id="rId8"/>
    <p:sldId id="280" r:id="rId9"/>
    <p:sldId id="266" r:id="rId10"/>
    <p:sldId id="267" r:id="rId11"/>
    <p:sldId id="270" r:id="rId12"/>
    <p:sldId id="258" r:id="rId13"/>
    <p:sldId id="268" r:id="rId14"/>
    <p:sldId id="281" r:id="rId15"/>
    <p:sldId id="271" r:id="rId16"/>
    <p:sldId id="272" r:id="rId17"/>
    <p:sldId id="273" r:id="rId18"/>
    <p:sldId id="275" r:id="rId19"/>
    <p:sldId id="277" r:id="rId20"/>
    <p:sldId id="278" r:id="rId21"/>
    <p:sldId id="279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FF6AF9-C646-43ED-6AB2-801981E45629}" name="Letalien, Bethany" initials="LB" userId="S::Bethany.Letalien@opm.gov::56670f19-73fe-448b-a517-77bedf18db2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59"/>
    <a:srgbClr val="737577"/>
    <a:srgbClr val="D14045"/>
    <a:srgbClr val="22A0D2"/>
    <a:srgbClr val="215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F17655-AA7A-4E60-B8C1-773F79EBF168}" v="2" dt="2023-04-25T20:47:26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ques-Leslie, Benjamin P." userId="69bd066d-2d51-46c5-a7ec-8d66122555eb" providerId="ADAL" clId="{7612E20A-2CED-422B-AC2C-78576E60885B}"/>
    <pc:docChg chg="modSld modMainMaster">
      <pc:chgData name="Jaques-Leslie, Benjamin P." userId="69bd066d-2d51-46c5-a7ec-8d66122555eb" providerId="ADAL" clId="{7612E20A-2CED-422B-AC2C-78576E60885B}" dt="2023-01-24T18:58:12.776" v="3" actId="6014"/>
      <pc:docMkLst>
        <pc:docMk/>
      </pc:docMkLst>
      <pc:sldMasterChg chg="modSldLayout">
        <pc:chgData name="Jaques-Leslie, Benjamin P." userId="69bd066d-2d51-46c5-a7ec-8d66122555eb" providerId="ADAL" clId="{7612E20A-2CED-422B-AC2C-78576E60885B}" dt="2023-01-24T18:56:52.664" v="1" actId="6014"/>
        <pc:sldMasterMkLst>
          <pc:docMk/>
          <pc:sldMasterMk cId="2955948618" sldId="2147483648"/>
        </pc:sldMasterMkLst>
        <pc:sldLayoutChg chg="mod">
          <pc:chgData name="Jaques-Leslie, Benjamin P." userId="69bd066d-2d51-46c5-a7ec-8d66122555eb" providerId="ADAL" clId="{7612E20A-2CED-422B-AC2C-78576E60885B}" dt="2023-01-24T18:56:52.664" v="1" actId="6014"/>
          <pc:sldLayoutMkLst>
            <pc:docMk/>
            <pc:sldMasterMk cId="2955948618" sldId="2147483648"/>
            <pc:sldLayoutMk cId="769893961" sldId="2147483649"/>
          </pc:sldLayoutMkLst>
        </pc:sldLayoutChg>
        <pc:sldLayoutChg chg="mod">
          <pc:chgData name="Jaques-Leslie, Benjamin P." userId="69bd066d-2d51-46c5-a7ec-8d66122555eb" providerId="ADAL" clId="{7612E20A-2CED-422B-AC2C-78576E60885B}" dt="2023-01-24T18:56:44.281" v="0" actId="6014"/>
          <pc:sldLayoutMkLst>
            <pc:docMk/>
            <pc:sldMasterMk cId="2955948618" sldId="2147483648"/>
            <pc:sldLayoutMk cId="295554002" sldId="2147483654"/>
          </pc:sldLayoutMkLst>
        </pc:sldLayoutChg>
      </pc:sldMasterChg>
      <pc:sldMasterChg chg="addSldLayout modSldLayout">
        <pc:chgData name="Jaques-Leslie, Benjamin P." userId="69bd066d-2d51-46c5-a7ec-8d66122555eb" providerId="ADAL" clId="{7612E20A-2CED-422B-AC2C-78576E60885B}" dt="2023-01-24T18:58:12.776" v="3" actId="6014"/>
        <pc:sldMasterMkLst>
          <pc:docMk/>
          <pc:sldMasterMk cId="2002065006" sldId="2147483665"/>
        </pc:sldMasterMkLst>
        <pc:sldLayoutChg chg="mod">
          <pc:chgData name="Jaques-Leslie, Benjamin P." userId="69bd066d-2d51-46c5-a7ec-8d66122555eb" providerId="ADAL" clId="{7612E20A-2CED-422B-AC2C-78576E60885B}" dt="2023-01-24T18:58:12.776" v="3" actId="6014"/>
          <pc:sldLayoutMkLst>
            <pc:docMk/>
            <pc:sldMasterMk cId="2955948618" sldId="2147483648"/>
            <pc:sldLayoutMk cId="1571308050" sldId="2147483669"/>
          </pc:sldLayoutMkLst>
        </pc:sldLayoutChg>
        <pc:sldLayoutChg chg="add mod replId modTransition">
          <pc:chgData name="Jaques-Leslie, Benjamin P." userId="69bd066d-2d51-46c5-a7ec-8d66122555eb" providerId="ADAL" clId="{7612E20A-2CED-422B-AC2C-78576E60885B}" dt="2023-01-24T18:57:54.025" v="2" actId="2890"/>
          <pc:sldLayoutMkLst>
            <pc:docMk/>
            <pc:sldMasterMk cId="2002065006" sldId="2147483665"/>
            <pc:sldLayoutMk cId="4078726424" sldId="2147483697"/>
          </pc:sldLayoutMkLst>
        </pc:sldLayoutChg>
      </pc:sldMasterChg>
    </pc:docChg>
  </pc:docChgLst>
  <pc:docChgLst>
    <pc:chgData name="Jaques-Leslie, Benjamin P." userId="69bd066d-2d51-46c5-a7ec-8d66122555eb" providerId="ADAL" clId="{DEF17655-AA7A-4E60-B8C1-773F79EBF168}"/>
    <pc:docChg chg="modSld modMainMaster">
      <pc:chgData name="Jaques-Leslie, Benjamin P." userId="69bd066d-2d51-46c5-a7ec-8d66122555eb" providerId="ADAL" clId="{DEF17655-AA7A-4E60-B8C1-773F79EBF168}" dt="2023-04-25T20:47:26.735" v="1"/>
      <pc:docMkLst>
        <pc:docMk/>
      </pc:docMkLst>
      <pc:sldChg chg="modSp">
        <pc:chgData name="Jaques-Leslie, Benjamin P." userId="69bd066d-2d51-46c5-a7ec-8d66122555eb" providerId="ADAL" clId="{DEF17655-AA7A-4E60-B8C1-773F79EBF168}" dt="2023-04-25T20:47:26.735" v="1"/>
        <pc:sldMkLst>
          <pc:docMk/>
          <pc:sldMk cId="1558567346" sldId="264"/>
        </pc:sldMkLst>
        <pc:spChg chg="mod">
          <ac:chgData name="Jaques-Leslie, Benjamin P." userId="69bd066d-2d51-46c5-a7ec-8d66122555eb" providerId="ADAL" clId="{DEF17655-AA7A-4E60-B8C1-773F79EBF168}" dt="2023-04-25T20:47:26.735" v="1"/>
          <ac:spMkLst>
            <pc:docMk/>
            <pc:sldMk cId="1558567346" sldId="264"/>
            <ac:spMk id="4" creationId="{EC3DC4E5-2EF2-E8A2-1BB4-503749B1DC60}"/>
          </ac:spMkLst>
        </pc:spChg>
      </pc:sldChg>
      <pc:sldChg chg="modSp">
        <pc:chgData name="Jaques-Leslie, Benjamin P." userId="69bd066d-2d51-46c5-a7ec-8d66122555eb" providerId="ADAL" clId="{DEF17655-AA7A-4E60-B8C1-773F79EBF168}" dt="2023-04-25T20:47:26.735" v="1"/>
        <pc:sldMkLst>
          <pc:docMk/>
          <pc:sldMk cId="3222077788" sldId="275"/>
        </pc:sldMkLst>
        <pc:spChg chg="mod">
          <ac:chgData name="Jaques-Leslie, Benjamin P." userId="69bd066d-2d51-46c5-a7ec-8d66122555eb" providerId="ADAL" clId="{DEF17655-AA7A-4E60-B8C1-773F79EBF168}" dt="2023-04-25T20:47:26.735" v="1"/>
          <ac:spMkLst>
            <pc:docMk/>
            <pc:sldMk cId="3222077788" sldId="275"/>
            <ac:spMk id="2" creationId="{F5460FDE-1917-D94B-DE21-5D8E06E1853E}"/>
          </ac:spMkLst>
        </pc:spChg>
        <pc:spChg chg="mod">
          <ac:chgData name="Jaques-Leslie, Benjamin P." userId="69bd066d-2d51-46c5-a7ec-8d66122555eb" providerId="ADAL" clId="{DEF17655-AA7A-4E60-B8C1-773F79EBF168}" dt="2023-04-25T20:47:26.735" v="1"/>
          <ac:spMkLst>
            <pc:docMk/>
            <pc:sldMk cId="3222077788" sldId="275"/>
            <ac:spMk id="3" creationId="{4168AA10-BEE4-FB99-D135-617155CA8D8F}"/>
          </ac:spMkLst>
        </pc:spChg>
      </pc:sldChg>
      <pc:sldChg chg="modSp">
        <pc:chgData name="Jaques-Leslie, Benjamin P." userId="69bd066d-2d51-46c5-a7ec-8d66122555eb" providerId="ADAL" clId="{DEF17655-AA7A-4E60-B8C1-773F79EBF168}" dt="2023-04-25T20:47:26.735" v="1"/>
        <pc:sldMkLst>
          <pc:docMk/>
          <pc:sldMk cId="1382294539" sldId="278"/>
        </pc:sldMkLst>
        <pc:spChg chg="mod">
          <ac:chgData name="Jaques-Leslie, Benjamin P." userId="69bd066d-2d51-46c5-a7ec-8d66122555eb" providerId="ADAL" clId="{DEF17655-AA7A-4E60-B8C1-773F79EBF168}" dt="2023-04-25T20:47:26.735" v="1"/>
          <ac:spMkLst>
            <pc:docMk/>
            <pc:sldMk cId="1382294539" sldId="278"/>
            <ac:spMk id="2" creationId="{C3D5387F-16AA-3280-46A5-C904E5859DEE}"/>
          </ac:spMkLst>
        </pc:spChg>
        <pc:spChg chg="mod">
          <ac:chgData name="Jaques-Leslie, Benjamin P." userId="69bd066d-2d51-46c5-a7ec-8d66122555eb" providerId="ADAL" clId="{DEF17655-AA7A-4E60-B8C1-773F79EBF168}" dt="2023-04-25T20:47:26.735" v="1"/>
          <ac:spMkLst>
            <pc:docMk/>
            <pc:sldMk cId="1382294539" sldId="278"/>
            <ac:spMk id="3" creationId="{BE86EF17-B2D2-4F4C-5FD8-D90E02B8DDA6}"/>
          </ac:spMkLst>
        </pc:spChg>
      </pc:sldChg>
      <pc:sldMasterChg chg="addSp">
        <pc:chgData name="Jaques-Leslie, Benjamin P." userId="69bd066d-2d51-46c5-a7ec-8d66122555eb" providerId="ADAL" clId="{DEF17655-AA7A-4E60-B8C1-773F79EBF168}" dt="2023-04-25T20:47:21.506" v="0"/>
        <pc:sldMasterMkLst>
          <pc:docMk/>
          <pc:sldMasterMk cId="730406547" sldId="2147483698"/>
        </pc:sldMasterMkLst>
        <pc:spChg chg="add">
          <ac:chgData name="Jaques-Leslie, Benjamin P." userId="69bd066d-2d51-46c5-a7ec-8d66122555eb" providerId="ADAL" clId="{DEF17655-AA7A-4E60-B8C1-773F79EBF168}" dt="2023-04-25T20:47:21.506" v="0"/>
          <ac:spMkLst>
            <pc:docMk/>
            <pc:sldMasterMk cId="730406547" sldId="2147483698"/>
            <ac:spMk id="9" creationId="{E83152EA-B22E-41D4-9A83-C0EA81B46DF6}"/>
          </ac:spMkLst>
        </pc:spChg>
        <pc:picChg chg="add">
          <ac:chgData name="Jaques-Leslie, Benjamin P." userId="69bd066d-2d51-46c5-a7ec-8d66122555eb" providerId="ADAL" clId="{DEF17655-AA7A-4E60-B8C1-773F79EBF168}" dt="2023-04-25T20:47:21.506" v="0"/>
          <ac:picMkLst>
            <pc:docMk/>
            <pc:sldMasterMk cId="730406547" sldId="2147483698"/>
            <ac:picMk id="7" creationId="{F09A6B49-F3B6-6EEB-9A86-C75D880F3FAA}"/>
          </ac:picMkLst>
        </pc:picChg>
        <pc:picChg chg="add">
          <ac:chgData name="Jaques-Leslie, Benjamin P." userId="69bd066d-2d51-46c5-a7ec-8d66122555eb" providerId="ADAL" clId="{DEF17655-AA7A-4E60-B8C1-773F79EBF168}" dt="2023-04-25T20:47:21.506" v="0"/>
          <ac:picMkLst>
            <pc:docMk/>
            <pc:sldMasterMk cId="730406547" sldId="2147483698"/>
            <ac:picMk id="8" creationId="{238FDCB4-73BB-3AF3-AEAD-9ACC57A306FA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DF8BFC-0FF0-9F85-B94D-CA8892F86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7BA1A-2C3B-AF97-607F-DC3C0508CC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5019-90BF-4491-AFC2-C3E42D59AC8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035C3-B9DB-B694-6B59-13F61B1446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30DFF-A556-5D46-CB7B-5E246616CA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A8664-17A2-479B-8D9C-454AFD92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ource Sans Pro" panose="020B0503030403020204" pitchFamily="34" charset="0"/>
              </a:defRPr>
            </a:lvl1pPr>
          </a:lstStyle>
          <a:p>
            <a:fld id="{30F366FF-8BA2-4256-B8BC-466BADF47731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ource Sans Pro" panose="020B0503030403020204" pitchFamily="34" charset="0"/>
              </a:defRPr>
            </a:lvl1pPr>
          </a:lstStyle>
          <a:p>
            <a:fld id="{560331E9-FE49-4B5C-9E3B-291FB4E4A5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6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2C7C0B4-5B9C-433E-893E-C323B6D8B4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71600" y="1371600"/>
            <a:ext cx="9372600" cy="220975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800" b="1" i="0">
                <a:solidFill>
                  <a:srgbClr val="073759"/>
                </a:solidFill>
                <a:latin typeface="Source Sans Pro" panose="020B05030304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Text Which is Preferably Two Lines Max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EB470DC-A210-8712-5109-D2B1A3621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6BDF95-97F3-8950-BCC1-6073A3AFC0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810000"/>
            <a:ext cx="2133600" cy="457200"/>
          </a:xfrm>
          <a:prstGeom prst="rect">
            <a:avLst/>
          </a:prstGeom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fld id="{837AB4B1-455F-4D20-8AB0-9A1AAFC2A866}" type="datetime1">
              <a:rPr lang="en-US" smtClean="0"/>
              <a:t>1/26/2024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400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71B823-2CF7-4496-BAC1-DB1F9A6E0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777240"/>
            <a:ext cx="10972800" cy="1051560"/>
          </a:xfrm>
          <a:prstGeom prst="rect">
            <a:avLst/>
          </a:prstGeom>
        </p:spPr>
        <p:txBody>
          <a:bodyPr/>
          <a:lstStyle>
            <a:lvl1pPr algn="l">
              <a:defRPr lang="en-US" sz="3600" b="1" i="0" kern="1200" dirty="0">
                <a:solidFill>
                  <a:srgbClr val="07375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Content Slide Heading Text, Do Not Resize</a:t>
            </a:r>
            <a:br>
              <a:rPr lang="en-US" dirty="0"/>
            </a:br>
            <a:r>
              <a:rPr lang="en-US" dirty="0"/>
              <a:t>Two Lines of Text OK if Necessary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86CC6D-4B31-4ED1-AD46-ACA924F309D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85800" y="1947672"/>
            <a:ext cx="5410200" cy="399592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—"/>
              <a:defRPr b="0" i="0">
                <a:latin typeface="Source Sans Pro" panose="020B050303040302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–"/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F940A08-2128-4454-8A6E-939F51C713E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172200" y="1947672"/>
            <a:ext cx="5410200" cy="399592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—"/>
              <a:defRPr b="0" i="0">
                <a:latin typeface="Source Sans Pro" panose="020B050303040302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–"/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619316B9-6C9A-B493-586D-BC06AC4EC6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8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38B095-195D-00A5-78FE-BD501C45B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6BC748-48A9-4C97-A517-65A9DD59A2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744200" cy="502920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spcAft>
                <a:spcPts val="0"/>
              </a:spcAft>
              <a:defRPr sz="3600" b="1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Do Not Resize This Text Box</a:t>
            </a:r>
            <a:br>
              <a:rPr lang="en-US" dirty="0"/>
            </a:br>
            <a:r>
              <a:rPr lang="en-US" dirty="0"/>
              <a:t>To be used sparingly for slides such as: </a:t>
            </a:r>
            <a:br>
              <a:rPr lang="en-US" dirty="0"/>
            </a:br>
            <a:r>
              <a:rPr lang="en-US" dirty="0"/>
              <a:t>“Questions?” or “For more info:” content</a:t>
            </a:r>
          </a:p>
        </p:txBody>
      </p:sp>
    </p:spTree>
    <p:extLst>
      <p:ext uri="{BB962C8B-B14F-4D97-AF65-F5344CB8AC3E}">
        <p14:creationId xmlns:p14="http://schemas.microsoft.com/office/powerpoint/2010/main" val="1571308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0732-224A-488B-B36C-A7BCCC6F4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777240"/>
            <a:ext cx="10972800" cy="1051560"/>
          </a:xfrm>
          <a:prstGeom prst="rect">
            <a:avLst/>
          </a:prstGeom>
        </p:spPr>
        <p:txBody>
          <a:bodyPr/>
          <a:lstStyle>
            <a:lvl1pPr algn="l">
              <a:defRPr lang="en-US" sz="3600" b="1" i="0" kern="1200" dirty="0">
                <a:solidFill>
                  <a:srgbClr val="07375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Content Slide Heading Text, Do Not Resize</a:t>
            </a:r>
            <a:br>
              <a:rPr lang="en-US" dirty="0"/>
            </a:br>
            <a:r>
              <a:rPr lang="en-US" dirty="0"/>
              <a:t>Two Lines of Text OK if Necessary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BBF6-D0BA-4B4B-8FF9-4CD4B5BD5C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947672"/>
            <a:ext cx="10972800" cy="36576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—"/>
              <a:defRPr b="0" i="0">
                <a:latin typeface="Source Sans Pro" panose="020B050303040302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–"/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62E-1EA5-1A6E-A7A2-B82365FD8A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3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0732-224A-488B-B36C-A7BCCC6F4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777240"/>
            <a:ext cx="10972800" cy="1051560"/>
          </a:xfrm>
          <a:prstGeom prst="rect">
            <a:avLst/>
          </a:prstGeom>
        </p:spPr>
        <p:txBody>
          <a:bodyPr/>
          <a:lstStyle>
            <a:lvl1pPr algn="l">
              <a:defRPr lang="en-US" sz="3600" b="1" i="0" kern="1200" dirty="0">
                <a:solidFill>
                  <a:srgbClr val="07375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Content Slide Heading Text, Do Not Resize</a:t>
            </a:r>
            <a:br>
              <a:rPr lang="en-US" dirty="0"/>
            </a:br>
            <a:r>
              <a:rPr lang="en-US" dirty="0"/>
              <a:t>Two Lines of Text OK if Necessary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BBF6-D0BA-4B4B-8FF9-4CD4B5BD5C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947672"/>
            <a:ext cx="10972800" cy="36576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—"/>
              <a:defRPr b="0" i="0">
                <a:latin typeface="Source Sans Pro" panose="020B050303040302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–"/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62E-1EA5-1A6E-A7A2-B82365FD8A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58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2 - Conte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DE08B5E-53A6-4C00-B2E6-6402AD718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777240"/>
            <a:ext cx="10972800" cy="1051560"/>
          </a:xfrm>
          <a:prstGeom prst="rect">
            <a:avLst/>
          </a:prstGeom>
        </p:spPr>
        <p:txBody>
          <a:bodyPr/>
          <a:lstStyle>
            <a:lvl1pPr algn="l">
              <a:defRPr lang="en-US" sz="3600" b="1" i="0" kern="1200" dirty="0">
                <a:solidFill>
                  <a:srgbClr val="07375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Content Slide Heading Text, Do Not Resize</a:t>
            </a:r>
            <a:br>
              <a:rPr lang="en-US" dirty="0"/>
            </a:br>
            <a:r>
              <a:rPr lang="en-US" dirty="0"/>
              <a:t>Two Lines of Text OK if Necessary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92A5C82-73E5-497D-B504-72A1437DF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" y="1947672"/>
            <a:ext cx="10972800" cy="35052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2236E5F-0DED-3AAD-7F57-DD972B83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10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6215AD7-01B4-4B90-A8B0-69A3C9624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777240"/>
            <a:ext cx="10972800" cy="1051560"/>
          </a:xfrm>
          <a:prstGeom prst="rect">
            <a:avLst/>
          </a:prstGeom>
        </p:spPr>
        <p:txBody>
          <a:bodyPr/>
          <a:lstStyle>
            <a:lvl1pPr algn="l">
              <a:defRPr lang="en-US" sz="3600" b="1" i="0" kern="1200" dirty="0">
                <a:solidFill>
                  <a:srgbClr val="07375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Content Slide Heading Text, Do Not Resize</a:t>
            </a:r>
            <a:br>
              <a:rPr lang="en-US" dirty="0"/>
            </a:br>
            <a:r>
              <a:rPr lang="en-US" dirty="0"/>
              <a:t>Two Lines of Text OK if Necessary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92A5C82-73E5-497D-B504-72A1437DF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" y="1947672"/>
            <a:ext cx="10972800" cy="336934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0417D21-28C8-4E1D-A3BD-BC83E9262B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317012"/>
            <a:ext cx="10972800" cy="712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EF64F82-60DE-4C58-A65B-D99920DC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4159" y="6381736"/>
            <a:ext cx="1222248" cy="247664"/>
          </a:xfrm>
        </p:spPr>
        <p:txBody>
          <a:bodyPr/>
          <a:lstStyle/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94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4 - Content - 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374A78C-4230-4A94-84C4-60DD93C25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777240"/>
            <a:ext cx="10972800" cy="512064"/>
          </a:xfrm>
          <a:prstGeom prst="rect">
            <a:avLst/>
          </a:prstGeom>
        </p:spPr>
        <p:txBody>
          <a:bodyPr/>
          <a:lstStyle>
            <a:lvl1pPr algn="l">
              <a:defRPr lang="en-US" sz="3600" b="1" i="0" kern="1200" dirty="0">
                <a:solidFill>
                  <a:srgbClr val="07375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Bio Slide Name Text, Do Not Resize, 1 line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F0D0860-DEC3-3BC7-75A9-27E92F3CF7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321677"/>
            <a:ext cx="7086600" cy="507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rgbClr val="737577"/>
                </a:solidFill>
                <a:latin typeface="Source Sans Pro Semibold" panose="020B0503030403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314C1941-CA52-D1F9-33CD-1843394659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34528" y="1944429"/>
            <a:ext cx="3657600" cy="3657600"/>
          </a:xfrm>
          <a:prstGeom prst="ellipse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286CC6D-4B31-4ED1-AD46-ACA924F309D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85800" y="1947672"/>
            <a:ext cx="7086600" cy="399592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—"/>
              <a:defRPr b="0" i="0">
                <a:latin typeface="Source Sans Pro" panose="020B050303040302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–"/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19316B9-6C9A-B493-586D-BC06AC4EC6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33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6 - Content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62DFA54-A328-4D44-B1EB-7132BD99A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777240"/>
            <a:ext cx="10972800" cy="1051560"/>
          </a:xfrm>
          <a:prstGeom prst="rect">
            <a:avLst/>
          </a:prstGeom>
        </p:spPr>
        <p:txBody>
          <a:bodyPr/>
          <a:lstStyle>
            <a:lvl1pPr algn="l">
              <a:defRPr lang="en-US" sz="3600" b="1" i="0" kern="1200" dirty="0">
                <a:solidFill>
                  <a:srgbClr val="07375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Content Slide Heading Text, Do Not Resize</a:t>
            </a:r>
            <a:br>
              <a:rPr lang="en-US" dirty="0"/>
            </a:br>
            <a:r>
              <a:rPr lang="en-US" dirty="0"/>
              <a:t>Two Lines of Text OK if Necessary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5C43E-AC43-4B78-B005-2E8338025BB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800" y="1947672"/>
            <a:ext cx="5394960" cy="447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D46E1EB-E55C-4927-A124-DE115DDC06F1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85799" y="2395347"/>
            <a:ext cx="5394960" cy="354825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—"/>
              <a:defRPr b="0" i="0">
                <a:latin typeface="Source Sans Pro" panose="020B050303040302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–"/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52F0A-6B4C-47F0-9293-5096A2DEE5E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7270" y="1947672"/>
            <a:ext cx="5394960" cy="4476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E54E60A-6A43-4EFD-9F38-EF6901AE370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63640" y="2395347"/>
            <a:ext cx="5394960" cy="354825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—"/>
              <a:defRPr b="0" i="0">
                <a:latin typeface="Source Sans Pro" panose="020B050303040302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–"/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B3834EE-BB8D-48FC-BBD4-83C66929E5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494159" y="6381736"/>
            <a:ext cx="1222248" cy="247664"/>
          </a:xfrm>
        </p:spPr>
        <p:txBody>
          <a:bodyPr/>
          <a:lstStyle/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94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7 - Content - Pic with attribu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F85A425-1D60-4DAE-ABB1-08A1922DF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777240"/>
            <a:ext cx="10972800" cy="1051560"/>
          </a:xfrm>
          <a:prstGeom prst="rect">
            <a:avLst/>
          </a:prstGeom>
        </p:spPr>
        <p:txBody>
          <a:bodyPr/>
          <a:lstStyle>
            <a:lvl1pPr algn="l">
              <a:defRPr lang="en-US" sz="3600" b="1" i="0" kern="1200" dirty="0">
                <a:solidFill>
                  <a:srgbClr val="07375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Content Slide Heading Text, Do Not Resize</a:t>
            </a:r>
            <a:br>
              <a:rPr lang="en-US" dirty="0"/>
            </a:br>
            <a:r>
              <a:rPr lang="en-US" dirty="0"/>
              <a:t>Two Lines of Text OK if Necessary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3AAAB36-FEBD-4FD1-98A1-6E7F8980FF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5800" y="1947672"/>
            <a:ext cx="5334000" cy="346252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D38A98-7BD3-467C-BBB7-D41B920CAA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410200"/>
            <a:ext cx="53340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en-US" dirty="0"/>
              <a:t>Attribution, caption, or both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6CEC7BC-F243-4114-A99A-ED9C203337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172200" y="1947672"/>
            <a:ext cx="5486400" cy="399592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—"/>
              <a:defRPr b="0" i="0">
                <a:latin typeface="Source Sans Pro" panose="020B050303040302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–"/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754BC7-D89B-4C33-B66E-403C17197EB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494159" y="6381736"/>
            <a:ext cx="1222248" cy="247664"/>
          </a:xfrm>
        </p:spPr>
        <p:txBody>
          <a:bodyPr/>
          <a:lstStyle/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83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8 - Content - Pic with attribution,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CA32B0-92AE-45B3-875D-05DF5DE07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777240"/>
            <a:ext cx="10972800" cy="1051560"/>
          </a:xfrm>
          <a:prstGeom prst="rect">
            <a:avLst/>
          </a:prstGeom>
        </p:spPr>
        <p:txBody>
          <a:bodyPr/>
          <a:lstStyle>
            <a:lvl1pPr algn="l">
              <a:defRPr lang="en-US" sz="3600" b="1" i="0" kern="1200" dirty="0">
                <a:solidFill>
                  <a:srgbClr val="07375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Content Slide Heading Text, Do Not Resize</a:t>
            </a:r>
            <a:br>
              <a:rPr lang="en-US" dirty="0"/>
            </a:br>
            <a:r>
              <a:rPr lang="en-US" dirty="0"/>
              <a:t>Two Lines of Text OK if Necessary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8B3BC5-A6CA-4313-B898-F6012DFF30EC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83172" y="1947672"/>
            <a:ext cx="5181600" cy="39381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—"/>
              <a:defRPr b="0" i="0">
                <a:latin typeface="Source Sans Pro" panose="020B050303040302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–"/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F16E91E8-B9C5-4949-A876-0D13E837EA0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28786" y="1947672"/>
            <a:ext cx="5629814" cy="3523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E2F1DAF-C261-43BE-9483-CE4C7A71FD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8786" y="5471265"/>
            <a:ext cx="5629814" cy="414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en-US" dirty="0"/>
              <a:t>Attribution, caption, or both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277E746-D935-42BD-B47B-80BDBC45C9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494159" y="6381736"/>
            <a:ext cx="1222248" cy="247664"/>
          </a:xfrm>
        </p:spPr>
        <p:txBody>
          <a:bodyPr/>
          <a:lstStyle/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CB304BA-D388-4DF9-A5FF-7B9CEF74DAD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71600" y="1371600"/>
            <a:ext cx="9372600" cy="220975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800" b="1" i="0">
                <a:solidFill>
                  <a:srgbClr val="073759"/>
                </a:solidFill>
                <a:latin typeface="Source Sans Pro" panose="020B05030304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Text Which is Preferably Two Lines Max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F264D97-C971-4789-BF10-1BA67AE083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1600" y="3810000"/>
            <a:ext cx="9372600" cy="6270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200" b="0" i="0">
                <a:solidFill>
                  <a:srgbClr val="737577"/>
                </a:solidFill>
                <a:latin typeface="Source Sans Pro Semibold" panose="020B050303040302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9616FC7-18BD-BCA8-FC08-28B675669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93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9 - Conten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4701EDE-C3D1-4390-9206-337A636336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777240"/>
            <a:ext cx="10972800" cy="1051560"/>
          </a:xfrm>
          <a:prstGeom prst="rect">
            <a:avLst/>
          </a:prstGeom>
        </p:spPr>
        <p:txBody>
          <a:bodyPr/>
          <a:lstStyle>
            <a:lvl1pPr algn="l">
              <a:defRPr lang="en-US" sz="3600" b="1" i="0" kern="1200" dirty="0">
                <a:solidFill>
                  <a:srgbClr val="07375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Content Slide Heading Text, Do Not Resize</a:t>
            </a:r>
            <a:br>
              <a:rPr lang="en-US" dirty="0"/>
            </a:br>
            <a:r>
              <a:rPr lang="en-US" dirty="0"/>
              <a:t>Two Lines of Text OK if Necessary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86CC6D-4B31-4ED1-AD46-ACA924F309D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85800" y="1947672"/>
            <a:ext cx="3429000" cy="399592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—"/>
              <a:defRPr b="0" i="0">
                <a:latin typeface="Source Sans Pro" panose="020B050303040302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–"/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F940A08-2128-4454-8A6E-939F51C713E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417189" y="1947672"/>
            <a:ext cx="3429000" cy="399592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—"/>
              <a:defRPr b="0" i="0">
                <a:latin typeface="Source Sans Pro" panose="020B050303040302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–"/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00EA425-D0B3-0554-7947-F6D6F43757E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148578" y="1947672"/>
            <a:ext cx="3510022" cy="399592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—"/>
              <a:defRPr b="0" i="0">
                <a:latin typeface="Source Sans Pro" panose="020B050303040302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–"/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7C6E-5FCC-4BD3-9026-9A1B92CAB2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494159" y="6381736"/>
            <a:ext cx="1222248" cy="247664"/>
          </a:xfrm>
        </p:spPr>
        <p:txBody>
          <a:bodyPr/>
          <a:lstStyle/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60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0 - Content - Three Column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29097B4-6CDC-471F-ABEF-713886F792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777240"/>
            <a:ext cx="10972800" cy="1051560"/>
          </a:xfrm>
          <a:prstGeom prst="rect">
            <a:avLst/>
          </a:prstGeom>
        </p:spPr>
        <p:txBody>
          <a:bodyPr/>
          <a:lstStyle>
            <a:lvl1pPr algn="l">
              <a:defRPr lang="en-US" sz="3600" b="1" i="0" kern="1200" dirty="0">
                <a:solidFill>
                  <a:srgbClr val="07375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Content Slide Heading Text, Do Not Resize</a:t>
            </a:r>
            <a:br>
              <a:rPr lang="en-US" dirty="0"/>
            </a:br>
            <a:r>
              <a:rPr lang="en-US" dirty="0"/>
              <a:t>Two Lines of Text OK if Necessary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1BC8AB1-10A2-AF8F-F751-438CB5037E8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800" y="1947672"/>
            <a:ext cx="3429000" cy="447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286CC6D-4B31-4ED1-AD46-ACA924F309D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85800" y="2512327"/>
            <a:ext cx="3429000" cy="343127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—"/>
              <a:defRPr b="0" i="0">
                <a:latin typeface="Source Sans Pro" panose="020B050303040302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–"/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CA494F-80AA-0EBF-2DC1-D1A453776D0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83100" y="1947672"/>
            <a:ext cx="3429000" cy="4476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F940A08-2128-4454-8A6E-939F51C713E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480560" y="2512327"/>
            <a:ext cx="3429000" cy="343127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—"/>
              <a:defRPr b="0" i="0">
                <a:latin typeface="Source Sans Pro" panose="020B050303040302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–"/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E9E1424-9B3D-8B5A-4E1D-335B028117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29600" y="1947672"/>
            <a:ext cx="3429000" cy="4476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00EA425-D0B3-0554-7947-F6D6F43757E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29600" y="2512327"/>
            <a:ext cx="3429000" cy="343127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—"/>
              <a:defRPr b="0" i="0">
                <a:latin typeface="Source Sans Pro" panose="020B050303040302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–"/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08C5E-9679-4746-A088-14DDB23F6A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494159" y="6381736"/>
            <a:ext cx="1222248" cy="247664"/>
          </a:xfrm>
        </p:spPr>
        <p:txBody>
          <a:bodyPr/>
          <a:lstStyle/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01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.1 - E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38B095-195D-00A5-78FE-BD501C45B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6BC748-48A9-4C97-A517-65A9DD59A2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744200" cy="502920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spcAft>
                <a:spcPts val="0"/>
              </a:spcAft>
              <a:defRPr sz="3600" b="1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Do Not Resize This Text Box</a:t>
            </a:r>
            <a:br>
              <a:rPr lang="en-US" dirty="0"/>
            </a:br>
            <a:r>
              <a:rPr lang="en-US" dirty="0"/>
              <a:t>To be used sparingly for slides such as: </a:t>
            </a:r>
            <a:br>
              <a:rPr lang="en-US" dirty="0"/>
            </a:br>
            <a:r>
              <a:rPr lang="en-US" dirty="0"/>
              <a:t>“Questions?” or “For more info:” content</a:t>
            </a:r>
          </a:p>
        </p:txBody>
      </p:sp>
    </p:spTree>
    <p:extLst>
      <p:ext uri="{BB962C8B-B14F-4D97-AF65-F5344CB8AC3E}">
        <p14:creationId xmlns:p14="http://schemas.microsoft.com/office/powerpoint/2010/main" val="4078726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 - Content - Transitio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2B1541F-C36E-4B35-90B3-649747105C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744200" cy="502920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spcAft>
                <a:spcPts val="0"/>
              </a:spcAft>
              <a:defRPr sz="3600" b="1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Do Not Resize This Text Box</a:t>
            </a:r>
            <a:br>
              <a:rPr lang="en-US" dirty="0"/>
            </a:br>
            <a:r>
              <a:rPr lang="en-US" dirty="0"/>
              <a:t>To be used sparingly for slides such as: </a:t>
            </a:r>
            <a:br>
              <a:rPr lang="en-US" dirty="0"/>
            </a:br>
            <a:r>
              <a:rPr lang="en-US" dirty="0"/>
              <a:t>“Questions?” or “For more info:” content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A12776C-667D-5703-FAA0-F70DF740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2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 - Section Brea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DBE439-213A-371F-3AAB-5B0DFC335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5760"/>
            <a:ext cx="12192000" cy="5486400"/>
          </a:xfrm>
          <a:prstGeom prst="rect">
            <a:avLst/>
          </a:prstGeom>
          <a:solidFill>
            <a:srgbClr val="073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5A8D78-3D16-49E9-9C03-829DF60ED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1828800"/>
            <a:ext cx="9448800" cy="22098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4800" b="1" i="0" spc="-30" baseline="0">
                <a:solidFill>
                  <a:schemeClr val="bg1"/>
                </a:solidFill>
                <a:latin typeface="Source Sans Pro" panose="020B05030304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Section Title Text Which is Preferably Two Lines Max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04F461-4BCC-9126-DFE9-F2945298C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4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 - Section Break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DBE439-213A-371F-3AAB-5B0DFC335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5760"/>
            <a:ext cx="12192000" cy="5486400"/>
          </a:xfrm>
          <a:prstGeom prst="rect">
            <a:avLst/>
          </a:prstGeom>
          <a:solidFill>
            <a:srgbClr val="737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19CC31-9AB3-47B4-9644-2894DB252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1828800"/>
            <a:ext cx="9448800" cy="22098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4800" b="1" i="0" spc="-30" baseline="0">
                <a:solidFill>
                  <a:schemeClr val="bg1"/>
                </a:solidFill>
                <a:latin typeface="Source Sans Pro" panose="020B05030304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Section Title Text Which is Preferably Two Lines Max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F9BA70-8CBE-0F6D-93A5-C4514DBFF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0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.3 - Section Brea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DBE439-213A-371F-3AAB-5B0DFC335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5760"/>
            <a:ext cx="12192000" cy="5486400"/>
          </a:xfrm>
          <a:prstGeom prst="rect">
            <a:avLst/>
          </a:prstGeom>
          <a:solidFill>
            <a:srgbClr val="073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5A8D78-3D16-49E9-9C03-829DF60ED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1828800"/>
            <a:ext cx="9448800" cy="22098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4800" b="1" i="0" spc="-30" baseline="0">
                <a:solidFill>
                  <a:schemeClr val="bg1"/>
                </a:solidFill>
                <a:latin typeface="Source Sans Pro" panose="020B05030304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Section Title Text Which is Preferably Two Lines Max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04F461-4BCC-9126-DFE9-F2945298C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4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.4 - Section Break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DBE439-213A-371F-3AAB-5B0DFC335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5760"/>
            <a:ext cx="12192000" cy="5486400"/>
          </a:xfrm>
          <a:prstGeom prst="rect">
            <a:avLst/>
          </a:prstGeom>
          <a:solidFill>
            <a:srgbClr val="737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19CC31-9AB3-47B4-9644-2894DB252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1828800"/>
            <a:ext cx="9448800" cy="22098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4800" b="1" i="0" spc="-30" baseline="0">
                <a:solidFill>
                  <a:schemeClr val="bg1"/>
                </a:solidFill>
                <a:latin typeface="Source Sans Pro" panose="020B05030304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Section Title Text Which is Preferably Two Lines Max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F9BA70-8CBE-0F6D-93A5-C4514DBFF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6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0732-224A-488B-B36C-A7BCCC6F4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777240"/>
            <a:ext cx="10972800" cy="1051560"/>
          </a:xfrm>
          <a:prstGeom prst="rect">
            <a:avLst/>
          </a:prstGeom>
        </p:spPr>
        <p:txBody>
          <a:bodyPr/>
          <a:lstStyle>
            <a:lvl1pPr algn="l">
              <a:defRPr lang="en-US" sz="3600" b="1" i="0" kern="1200" dirty="0">
                <a:solidFill>
                  <a:srgbClr val="07375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Content Slide Heading Text, Do Not Resize</a:t>
            </a:r>
            <a:br>
              <a:rPr lang="en-US" dirty="0"/>
            </a:br>
            <a:r>
              <a:rPr lang="en-US" dirty="0"/>
              <a:t>Two Lines of Text OK if Necessary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BBF6-D0BA-4B4B-8FF9-4CD4B5BD5C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947672"/>
            <a:ext cx="10972800" cy="36576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—"/>
              <a:defRPr b="0" i="0">
                <a:latin typeface="Source Sans Pro" panose="020B050303040302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–"/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62E-1EA5-1A6E-A7A2-B82365FD8A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7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AD6C-5583-3121-62CA-0BD48694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5F8BD2-0563-84FF-57D1-6EEA86E2AC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3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71B823-2CF7-4496-BAC1-DB1F9A6E0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777240"/>
            <a:ext cx="10972800" cy="1051560"/>
          </a:xfrm>
          <a:prstGeom prst="rect">
            <a:avLst/>
          </a:prstGeom>
        </p:spPr>
        <p:txBody>
          <a:bodyPr/>
          <a:lstStyle>
            <a:lvl1pPr algn="l">
              <a:defRPr lang="en-US" sz="3600" b="1" i="0" kern="1200" dirty="0">
                <a:solidFill>
                  <a:srgbClr val="07375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US" dirty="0"/>
              <a:t>Content Slide Heading Text, Do Not Resize</a:t>
            </a:r>
            <a:br>
              <a:rPr lang="en-US" dirty="0"/>
            </a:br>
            <a:r>
              <a:rPr lang="en-US" dirty="0"/>
              <a:t>Two Lines of Text OK if Necessary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86CC6D-4B31-4ED1-AD46-ACA924F309D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85800" y="1947672"/>
            <a:ext cx="5410200" cy="399592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—"/>
              <a:defRPr b="0" i="0">
                <a:latin typeface="Source Sans Pro" panose="020B050303040302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–"/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F940A08-2128-4454-8A6E-939F51C713E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172200" y="1947672"/>
            <a:ext cx="5410200" cy="399592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 marL="1600200" indent="-228600">
              <a:buFont typeface="Calibri" panose="020F0502020204030204" pitchFamily="34" charset="0"/>
              <a:buChar char="—"/>
              <a:defRPr b="0" i="0">
                <a:latin typeface="Source Sans Pro" panose="020B0503030403020204" pitchFamily="34" charset="0"/>
              </a:defRPr>
            </a:lvl4pPr>
            <a:lvl5pPr marL="2057400" indent="-228600">
              <a:buFont typeface="Calibri" panose="020F0502020204030204" pitchFamily="34" charset="0"/>
              <a:buChar char="–"/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619316B9-6C9A-B493-586D-BC06AC4EC6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32AA7E48-1558-CBB9-4F9D-F3B3FA9BF54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8" name="Graphic 7" descr="OPM Logo">
            <a:extLst>
              <a:ext uri="{FF2B5EF4-FFF2-40B4-BE49-F238E27FC236}">
                <a16:creationId xmlns:a16="http://schemas.microsoft.com/office/drawing/2014/main" id="{B22BD645-6B9F-828E-2B3A-9558DE2728D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089098-0432-438C-9351-9EB768AEE7DB}"/>
              </a:ext>
            </a:extLst>
          </p:cNvPr>
          <p:cNvSpPr txBox="1"/>
          <p:nvPr userDrawn="1"/>
        </p:nvSpPr>
        <p:spPr>
          <a:xfrm>
            <a:off x="9906000" y="5852160"/>
            <a:ext cx="2286000" cy="529576"/>
          </a:xfrm>
          <a:prstGeom prst="rect">
            <a:avLst/>
          </a:prstGeom>
          <a:solidFill>
            <a:srgbClr val="FFFF00">
              <a:alpha val="80000"/>
            </a:srgbClr>
          </a:solidFill>
        </p:spPr>
        <p:txBody>
          <a:bodyPr wrap="none" tIns="91440" rtlCol="0" anchor="t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Draft Pre-Decisional</a:t>
            </a:r>
          </a:p>
          <a:p>
            <a:pPr algn="ctr">
              <a:lnSpc>
                <a:spcPct val="70000"/>
              </a:lnSpc>
            </a:pPr>
            <a:r>
              <a:rPr lang="en-US" sz="1200" b="0" dirty="0">
                <a:solidFill>
                  <a:srgbClr val="7030A0"/>
                </a:solidFill>
              </a:rPr>
              <a:t>To remove, go to Master Slide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923DF9-FABA-E179-BA30-8ECBB7CFC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4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86" r:id="rId3"/>
    <p:sldLayoutId id="2147483693" r:id="rId4"/>
    <p:sldLayoutId id="2147483710" r:id="rId5"/>
    <p:sldLayoutId id="2147483711" r:id="rId6"/>
    <p:sldLayoutId id="2147483695" r:id="rId7"/>
    <p:sldLayoutId id="2147483712" r:id="rId8"/>
    <p:sldLayoutId id="2147483659" r:id="rId9"/>
    <p:sldLayoutId id="2147483713" r:id="rId10"/>
    <p:sldLayoutId id="21474836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F339594-29DD-4E4D-A59B-7FB178A76055}"/>
              </a:ext>
            </a:extLst>
          </p:cNvPr>
          <p:cNvSpPr txBox="1"/>
          <p:nvPr userDrawn="1"/>
        </p:nvSpPr>
        <p:spPr>
          <a:xfrm>
            <a:off x="9906000" y="5852160"/>
            <a:ext cx="2286000" cy="474147"/>
          </a:xfrm>
          <a:prstGeom prst="rect">
            <a:avLst/>
          </a:prstGeom>
          <a:solidFill>
            <a:srgbClr val="FFFF00">
              <a:alpha val="80000"/>
            </a:srgbClr>
          </a:solidFill>
        </p:spPr>
        <p:txBody>
          <a:bodyPr wrap="none" tIns="91440" rtlCol="0" anchor="t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Draft Pre-Decisional</a:t>
            </a:r>
          </a:p>
          <a:p>
            <a:pPr algn="ctr">
              <a:lnSpc>
                <a:spcPct val="70000"/>
              </a:lnSpc>
            </a:pPr>
            <a:r>
              <a:rPr lang="en-US" sz="1200" b="0" dirty="0">
                <a:solidFill>
                  <a:srgbClr val="7030A0"/>
                </a:solidFill>
              </a:rPr>
              <a:t>To remove, go to Master Slide</a:t>
            </a:r>
          </a:p>
        </p:txBody>
      </p:sp>
      <p:pic>
        <p:nvPicPr>
          <p:cNvPr id="5" name="Graphic 4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A5ECB75A-6F55-A4A2-21ED-AC232E5CCB0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6" name="Graphic 5" descr="OPM Logo">
            <a:extLst>
              <a:ext uri="{FF2B5EF4-FFF2-40B4-BE49-F238E27FC236}">
                <a16:creationId xmlns:a16="http://schemas.microsoft.com/office/drawing/2014/main" id="{1378D4E6-E22D-0C11-C9A9-C632214821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6EB34F-25B4-378F-A228-9BCD91C8C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6" r:id="rId2"/>
    <p:sldLayoutId id="2147483670" r:id="rId3"/>
    <p:sldLayoutId id="2147483671" r:id="rId4"/>
    <p:sldLayoutId id="2147483694" r:id="rId5"/>
    <p:sldLayoutId id="2147483660" r:id="rId6"/>
    <p:sldLayoutId id="2147483672" r:id="rId7"/>
    <p:sldLayoutId id="2147483673" r:id="rId8"/>
    <p:sldLayoutId id="2147483684" r:id="rId9"/>
    <p:sldLayoutId id="2147483685" r:id="rId1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30" baseline="0">
          <a:solidFill>
            <a:srgbClr val="073759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0B851BBF-8E8A-4CAE-855B-3110273756E9}"/>
              </a:ext>
            </a:extLst>
          </p:cNvPr>
          <p:cNvSpPr txBox="1"/>
          <p:nvPr userDrawn="1"/>
        </p:nvSpPr>
        <p:spPr>
          <a:xfrm>
            <a:off x="9906000" y="5852160"/>
            <a:ext cx="2286000" cy="474147"/>
          </a:xfrm>
          <a:prstGeom prst="rect">
            <a:avLst/>
          </a:prstGeom>
          <a:solidFill>
            <a:srgbClr val="FFFF00">
              <a:alpha val="80000"/>
            </a:srgbClr>
          </a:solidFill>
        </p:spPr>
        <p:txBody>
          <a:bodyPr wrap="none" tIns="91440" rtlCol="0" anchor="t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Draft Pre-Decisional</a:t>
            </a:r>
          </a:p>
          <a:p>
            <a:pPr algn="ctr">
              <a:lnSpc>
                <a:spcPct val="70000"/>
              </a:lnSpc>
            </a:pPr>
            <a:r>
              <a:rPr lang="en-US" sz="1200" b="0" dirty="0">
                <a:solidFill>
                  <a:srgbClr val="7030A0"/>
                </a:solidFill>
              </a:rPr>
              <a:t>To remove, go to Master Slide</a:t>
            </a:r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6C25175C-E125-F01C-BB4A-33B934239A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7" name="Graphic 3">
            <a:extLst>
              <a:ext uri="{FF2B5EF4-FFF2-40B4-BE49-F238E27FC236}">
                <a16:creationId xmlns:a16="http://schemas.microsoft.com/office/drawing/2014/main" id="{6A3D2522-F31F-3606-304A-985E5DAA3F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B95A9EB-206D-BA4A-CDA9-64C71EC0F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6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30" baseline="0">
          <a:solidFill>
            <a:srgbClr val="073759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9374A020-3F58-49F9-BBDA-4920065100FE}"/>
              </a:ext>
            </a:extLst>
          </p:cNvPr>
          <p:cNvSpPr txBox="1"/>
          <p:nvPr userDrawn="1"/>
        </p:nvSpPr>
        <p:spPr>
          <a:xfrm>
            <a:off x="9906000" y="5852160"/>
            <a:ext cx="2286000" cy="529576"/>
          </a:xfrm>
          <a:prstGeom prst="rect">
            <a:avLst/>
          </a:prstGeom>
          <a:solidFill>
            <a:srgbClr val="FFFF00">
              <a:alpha val="80000"/>
            </a:srgbClr>
          </a:solidFill>
        </p:spPr>
        <p:txBody>
          <a:bodyPr wrap="none" tIns="91440" rtlCol="0" anchor="t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Draft Pre-Decisional</a:t>
            </a:r>
          </a:p>
          <a:p>
            <a:pPr algn="ctr">
              <a:lnSpc>
                <a:spcPct val="70000"/>
              </a:lnSpc>
            </a:pPr>
            <a:r>
              <a:rPr lang="en-US" sz="1200" b="0" dirty="0">
                <a:solidFill>
                  <a:srgbClr val="7030A0"/>
                </a:solidFill>
              </a:rPr>
              <a:t>To remove, go to Master Slide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B367AF41-022B-67D3-3DD1-92C26768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30" baseline="0">
          <a:solidFill>
            <a:srgbClr val="073759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skOC@opm.gov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m365.sharepoint.com/SitePages/Accessible-Links.aspx?OR=Teams-HL&amp;CT=1638196913000" TargetMode="External"/><Relationship Id="rId7" Type="http://schemas.openxmlformats.org/officeDocument/2006/relationships/hyperlink" Target="https://www.section508.gov/create/presentations/aed-cop-pptx12" TargetMode="External"/><Relationship Id="rId2" Type="http://schemas.openxmlformats.org/officeDocument/2006/relationships/hyperlink" Target="https://opm365.sharepoint.com/SitePages/Section-508-Training.aspx#microsoft-powerpoint-and-meetings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opm365.sharepoint.com/SitePages/Don't...-Because...-Instead.aspx" TargetMode="External"/><Relationship Id="rId5" Type="http://schemas.openxmlformats.org/officeDocument/2006/relationships/hyperlink" Target="https://opm365.sharepoint.com/SitePages/Section-508-Training.aspx#colors-and-images" TargetMode="External"/><Relationship Id="rId4" Type="http://schemas.openxmlformats.org/officeDocument/2006/relationships/hyperlink" Target="https://www.section508.gov/create/synchronized-media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96D8-CF06-4373-9344-41E906753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10439400" cy="220975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How to Use OPM’s Approved PowerPoint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DC4E5-2EF2-E8A2-1BB4-503749B1D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6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74C7-5AD4-9FD8-EC1D-12AD2531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the Layout of an Existing Slide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379D-2A45-4242-A8C0-57F49734864C}"/>
              </a:ext>
            </a:extLst>
          </p:cNvPr>
          <p:cNvSpPr>
            <a:spLocks noGrp="1"/>
          </p:cNvSpPr>
          <p:nvPr>
            <p:ph idx="1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Source Sans Pro" panose="020B0503030403020204" pitchFamily="34" charset="0"/>
              </a:rPr>
              <a:t>On the Home tab, in the Slides group, select Layout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Source Sans Pro" panose="020B0503030403020204" pitchFamily="34" charset="0"/>
              </a:rPr>
              <a:t>Choose the appropriate layout from the dropdown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Source Sans Pro" panose="020B0503030403020204" pitchFamily="34" charset="0"/>
              </a:rPr>
              <a:t>You may need to adjust your content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</a:rPr>
              <a:t>Sometimes it’s easier to add a new slide, paste the content into that slide, and delete the original</a:t>
            </a:r>
          </a:p>
        </p:txBody>
      </p:sp>
      <p:pic>
        <p:nvPicPr>
          <p:cNvPr id="8" name="Content Placeholder 7" descr="&quot;Layout&quot; dropdown with the same layouts.">
            <a:extLst>
              <a:ext uri="{FF2B5EF4-FFF2-40B4-BE49-F238E27FC236}">
                <a16:creationId xmlns:a16="http://schemas.microsoft.com/office/drawing/2014/main" id="{3165B6BA-51E1-4FCD-9DD3-D0042A63ED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1642874"/>
            <a:ext cx="4818992" cy="4432443"/>
          </a:xfrm>
          <a:prstGeom prst="rect">
            <a:avLst/>
          </a:prstGeom>
          <a:ln>
            <a:solidFill>
              <a:srgbClr val="215D8C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6D599-D05C-4AC7-99AD-1DFF700D4B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1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CCD6-0A83-3402-12A5-3CE95E53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Remove</a:t>
            </a:r>
            <a:r>
              <a:rPr lang="en-US" dirty="0"/>
              <a:t> the “Draft” Watermark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C6344-328B-4467-81A2-EA6F6000BB3F}"/>
              </a:ext>
            </a:extLst>
          </p:cNvPr>
          <p:cNvSpPr>
            <a:spLocks noGrp="1"/>
          </p:cNvSpPr>
          <p:nvPr>
            <p:ph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</a:rPr>
              <a:t>Once your presentation has been approved: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ource Sans Pro" panose="020B0503030403020204" pitchFamily="34" charset="0"/>
              </a:rPr>
              <a:t>On the View tab, choose Slide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ource Sans Pro" panose="020B0503030403020204" pitchFamily="34" charset="0"/>
              </a:rPr>
              <a:t>Select the Title Slide Master at the very top of the list of masters and layouts. It has a “1” next 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ource Sans Pro" panose="020B0503030403020204" pitchFamily="34" charset="0"/>
              </a:rPr>
              <a:t>Select the “Draft” text box and delete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ource Sans Pro" panose="020B0503030403020204" pitchFamily="34" charset="0"/>
              </a:rPr>
              <a:t>Repeat with the two other slide masters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ource Sans Pro" panose="020B0503030403020204" pitchFamily="34" charset="0"/>
              </a:rPr>
              <a:t>On the Slide Master tab, close the master view</a:t>
            </a:r>
          </a:p>
        </p:txBody>
      </p:sp>
      <p:pic>
        <p:nvPicPr>
          <p:cNvPr id="9" name="Content Placeholder 8" descr="Left pane with thumbnails of several slides. Right pane with gray section break layout and &quot;Draft Pre-Decisional. To remove, go to Master Slide&quot; on the bottom right of the slide.">
            <a:extLst>
              <a:ext uri="{FF2B5EF4-FFF2-40B4-BE49-F238E27FC236}">
                <a16:creationId xmlns:a16="http://schemas.microsoft.com/office/drawing/2014/main" id="{62FDC176-FCCD-49B0-82A1-49DB8E5E35A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2324" y="1958093"/>
            <a:ext cx="5562600" cy="3071108"/>
          </a:xfrm>
          <a:prstGeom prst="rect">
            <a:avLst/>
          </a:prstGeom>
          <a:ln>
            <a:solidFill>
              <a:srgbClr val="073759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8CA5B-1112-4F4F-AE29-9A665AFC19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6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FDE-1917-D94B-DE21-5D8E06E1853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Alternative Content</a:t>
            </a:r>
            <a:br>
              <a:rPr lang="en-US" dirty="0"/>
            </a:br>
            <a:r>
              <a:rPr lang="en-US" dirty="0"/>
              <a:t>Slide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68AA10-BEE4-FB99-D135-617155CA8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D89D5E-C03F-9AE0-7178-4241898C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 Last Name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33668-DDA0-9232-85FB-8F3F32548B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Speaker’s Title Appears Here</a:t>
            </a:r>
          </a:p>
        </p:txBody>
      </p:sp>
      <p:pic>
        <p:nvPicPr>
          <p:cNvPr id="8" name="Picture Placeholder 7" descr="Headshot photo of speaker.">
            <a:extLst>
              <a:ext uri="{FF2B5EF4-FFF2-40B4-BE49-F238E27FC236}">
                <a16:creationId xmlns:a16="http://schemas.microsoft.com/office/drawing/2014/main" id="{E3A36EF4-AAAD-F785-4FE6-488F3F31FC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4151D8-AD83-25CE-CE3E-B66248CEEFA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dirty="0"/>
              <a:t>Include the speaker biography and relevant experience in this text box on the slide. Keep the statement short and to-the-point. But most importantly, include the speaker’s relevant experience as an expert about on the subject.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Include bullet points for relevance</a:t>
            </a:r>
          </a:p>
          <a:p>
            <a:r>
              <a:rPr lang="en-US" sz="2100" dirty="0"/>
              <a:t>Past speaking engagements can be included</a:t>
            </a:r>
          </a:p>
          <a:p>
            <a:r>
              <a:rPr lang="en-US" sz="2100" dirty="0"/>
              <a:t>Certifications can be listed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50C8-0B8A-7E97-BF99-7CA181411D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1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387F-16AA-3280-46A5-C904E585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6EF17-B2D2-4F4C-5FD8-D90E02B8D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9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0ECE-F6EA-6EAE-9401-F79953ED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480500-2DCC-8E72-0CBB-40F002B41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6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0E7D-2E49-405D-81E5-EF6805B558A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Blank Slides with Additional Usage Information</a:t>
            </a:r>
            <a:br>
              <a:rPr lang="en-US" dirty="0"/>
            </a:br>
            <a:r>
              <a:rPr lang="en-US" dirty="0"/>
              <a:t>Such as Closing Remarks, </a:t>
            </a:r>
            <a:br>
              <a:rPr lang="en-US" dirty="0"/>
            </a:br>
            <a:r>
              <a:rPr lang="en-US" dirty="0"/>
              <a:t>“For more info, contact: ___” </a:t>
            </a:r>
            <a:br>
              <a:rPr lang="en-US" dirty="0"/>
            </a:br>
            <a:r>
              <a:rPr lang="en-US" dirty="0"/>
              <a:t>or Q/A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FCF3B-3B3E-35B4-F491-0D83A7D33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1D99F4-5BCB-531A-7C6F-209A44CA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5C00A-924B-4B89-A3D5-2A13ACEE4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sng" dirty="0">
                <a:uFill>
                  <a:solidFill>
                    <a:schemeClr val="bg2">
                      <a:lumMod val="75000"/>
                    </a:schemeClr>
                  </a:solidFill>
                </a:uFill>
                <a:hlinkClick r:id="rId2" action="ppaction://hlinksldjump"/>
              </a:rPr>
              <a:t>Fill out the properties</a:t>
            </a:r>
            <a:endParaRPr lang="en-US" sz="1800" u="sng" dirty="0">
              <a:uFill>
                <a:solidFill>
                  <a:schemeClr val="bg2">
                    <a:lumMod val="75000"/>
                  </a:schemeClr>
                </a:solidFill>
              </a:uFill>
            </a:endParaRPr>
          </a:p>
          <a:p>
            <a:r>
              <a:rPr lang="en-US" sz="1800" u="sng" dirty="0">
                <a:uFill>
                  <a:solidFill>
                    <a:schemeClr val="bg2">
                      <a:lumMod val="75000"/>
                    </a:schemeClr>
                  </a:solidFill>
                </a:uFill>
                <a:hlinkClick r:id="rId3" action="ppaction://hlinksldjump"/>
              </a:rPr>
              <a:t>Template do’s and don’ts</a:t>
            </a:r>
            <a:endParaRPr lang="en-US" sz="1800" u="sng" dirty="0">
              <a:uFill>
                <a:solidFill>
                  <a:schemeClr val="bg2">
                    <a:lumMod val="75000"/>
                  </a:schemeClr>
                </a:solidFill>
              </a:uFill>
            </a:endParaRPr>
          </a:p>
          <a:p>
            <a:r>
              <a:rPr lang="en-US" sz="1800" u="sng" dirty="0">
                <a:uFill>
                  <a:solidFill>
                    <a:schemeClr val="bg2">
                      <a:lumMod val="75000"/>
                    </a:schemeClr>
                  </a:solidFill>
                </a:uFill>
                <a:hlinkClick r:id="rId4" action="ppaction://hlinksldjump"/>
              </a:rPr>
              <a:t>Accessibility do’s and don’ts</a:t>
            </a:r>
            <a:endParaRPr lang="en-US" sz="1800" u="sng" dirty="0">
              <a:uFill>
                <a:solidFill>
                  <a:schemeClr val="bg2">
                    <a:lumMod val="75000"/>
                  </a:schemeClr>
                </a:solidFill>
              </a:uFill>
            </a:endParaRPr>
          </a:p>
          <a:p>
            <a:r>
              <a:rPr lang="en-US" sz="1800" u="sng" dirty="0">
                <a:uFill>
                  <a:solidFill>
                    <a:schemeClr val="bg2">
                      <a:lumMod val="75000"/>
                    </a:schemeClr>
                  </a:solidFill>
                </a:uFill>
                <a:hlinkClick r:id="rId5" action="ppaction://hlinksldjump"/>
              </a:rPr>
              <a:t>Slide masters and layouts</a:t>
            </a:r>
            <a:endParaRPr lang="en-US" sz="1800" u="sng" dirty="0">
              <a:uFill>
                <a:solidFill>
                  <a:schemeClr val="bg2">
                    <a:lumMod val="75000"/>
                  </a:schemeClr>
                </a:solidFill>
              </a:uFill>
            </a:endParaRPr>
          </a:p>
          <a:p>
            <a:r>
              <a:rPr lang="en-US" sz="1800" u="sng" dirty="0">
                <a:uFill>
                  <a:solidFill>
                    <a:schemeClr val="bg2">
                      <a:lumMod val="75000"/>
                    </a:schemeClr>
                  </a:solidFill>
                </a:uFill>
                <a:hlinkClick r:id="rId6" action="ppaction://hlinksldjump"/>
              </a:rPr>
              <a:t>Available layouts</a:t>
            </a:r>
            <a:endParaRPr lang="en-US" sz="1800" u="sng" dirty="0">
              <a:uFill>
                <a:solidFill>
                  <a:schemeClr val="bg2">
                    <a:lumMod val="75000"/>
                  </a:schemeClr>
                </a:solidFill>
              </a:uFill>
            </a:endParaRPr>
          </a:p>
          <a:p>
            <a:r>
              <a:rPr lang="en-US" sz="1800" u="sng" dirty="0">
                <a:uFill>
                  <a:solidFill>
                    <a:schemeClr val="bg2">
                      <a:lumMod val="75000"/>
                    </a:schemeClr>
                  </a:solidFill>
                </a:uFill>
                <a:hlinkClick r:id="rId7" action="ppaction://hlinksldjump"/>
              </a:rPr>
              <a:t>How to add a slide</a:t>
            </a:r>
            <a:endParaRPr lang="en-US" sz="1800" u="sng" dirty="0">
              <a:uFill>
                <a:solidFill>
                  <a:schemeClr val="bg2">
                    <a:lumMod val="75000"/>
                  </a:schemeClr>
                </a:solidFill>
              </a:uFill>
            </a:endParaRPr>
          </a:p>
          <a:p>
            <a:r>
              <a:rPr lang="en-US" sz="1800" u="sng" dirty="0">
                <a:uFill>
                  <a:solidFill>
                    <a:schemeClr val="bg2">
                      <a:lumMod val="75000"/>
                    </a:schemeClr>
                  </a:solidFill>
                </a:uFill>
                <a:hlinkClick r:id="rId8" action="ppaction://hlinksldjump"/>
              </a:rPr>
              <a:t>How to change the layout of an existing slide</a:t>
            </a:r>
            <a:endParaRPr lang="en-US" sz="1800" u="sng" dirty="0">
              <a:uFill>
                <a:solidFill>
                  <a:schemeClr val="bg2">
                    <a:lumMod val="75000"/>
                  </a:schemeClr>
                </a:solidFill>
              </a:uFill>
            </a:endParaRPr>
          </a:p>
          <a:p>
            <a:r>
              <a:rPr lang="en-US" sz="1800" u="sng" dirty="0">
                <a:uFill>
                  <a:solidFill>
                    <a:schemeClr val="bg2">
                      <a:lumMod val="75000"/>
                    </a:schemeClr>
                  </a:solidFill>
                </a:uFill>
                <a:hlinkClick r:id="rId9" action="ppaction://hlinksldjump"/>
              </a:rPr>
              <a:t>How to remove the “draft” watermark</a:t>
            </a:r>
            <a:endParaRPr lang="en-US" sz="1800" u="sng" dirty="0">
              <a:uFill>
                <a:solidFill>
                  <a:schemeClr val="bg2">
                    <a:lumMod val="75000"/>
                  </a:schemeClr>
                </a:solidFill>
              </a:uFill>
            </a:endParaRPr>
          </a:p>
          <a:p>
            <a:r>
              <a:rPr lang="en-US" sz="1800" u="sng" dirty="0">
                <a:uFill>
                  <a:solidFill>
                    <a:schemeClr val="bg2">
                      <a:lumMod val="75000"/>
                    </a:schemeClr>
                  </a:solidFill>
                </a:uFill>
                <a:hlinkClick r:id="rId10" action="ppaction://hlinksldjump"/>
              </a:rPr>
              <a:t>Blank slides of each layout with addition usage information</a:t>
            </a:r>
            <a:endParaRPr lang="en-US" sz="1800" u="sng" dirty="0">
              <a:uFill>
                <a:solidFill>
                  <a:schemeClr val="bg2">
                    <a:lumMod val="75000"/>
                  </a:schemeClr>
                </a:solidFill>
              </a:u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99A1-2BEE-7481-0FDC-C945EC3959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D918-C441-F467-07FD-6259CE6F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Out the Properties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2EFF-DA13-473D-B3EB-B65092D3E56B}"/>
              </a:ext>
            </a:extLst>
          </p:cNvPr>
          <p:cNvSpPr>
            <a:spLocks noGrp="1"/>
          </p:cNvSpPr>
          <p:nvPr>
            <p:ph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</a:rPr>
              <a:t>Under File &gt; Info &gt; Properties, give your presentation a:</a:t>
            </a:r>
          </a:p>
          <a:p>
            <a:r>
              <a:rPr lang="en-US" sz="2000" b="1" dirty="0">
                <a:latin typeface="Source Sans Pro" panose="020B0503030403020204" pitchFamily="34" charset="0"/>
              </a:rPr>
              <a:t>Title:</a:t>
            </a:r>
            <a:r>
              <a:rPr lang="en-US" sz="2000" dirty="0">
                <a:latin typeface="Source Sans Pro" panose="020B0503030403020204" pitchFamily="34" charset="0"/>
              </a:rPr>
              <a:t> match the title on the title slide and the filename</a:t>
            </a:r>
          </a:p>
          <a:p>
            <a:r>
              <a:rPr lang="en-US" sz="2000" b="1" dirty="0">
                <a:latin typeface="Source Sans Pro" panose="020B0503030403020204" pitchFamily="34" charset="0"/>
              </a:rPr>
              <a:t>Subject:</a:t>
            </a:r>
            <a:r>
              <a:rPr lang="en-US" sz="2000" dirty="0">
                <a:latin typeface="Source Sans Pro" panose="020B0503030403020204" pitchFamily="34" charset="0"/>
              </a:rPr>
              <a:t> elaborate on the title</a:t>
            </a:r>
          </a:p>
          <a:p>
            <a:r>
              <a:rPr lang="en-US" sz="2000" b="1" dirty="0">
                <a:latin typeface="Source Sans Pro" panose="020B0503030403020204" pitchFamily="34" charset="0"/>
              </a:rPr>
              <a:t>Author:</a:t>
            </a:r>
            <a:r>
              <a:rPr lang="en-US" sz="2000" dirty="0">
                <a:latin typeface="Source Sans Pro" panose="020B0503030403020204" pitchFamily="34" charset="0"/>
              </a:rPr>
              <a:t> your name, your office’s name, or OPM spelled out, as appropriate</a:t>
            </a:r>
          </a:p>
          <a:p>
            <a:r>
              <a:rPr lang="en-US" sz="2000" b="1" dirty="0">
                <a:latin typeface="Source Sans Pro" panose="020B0503030403020204" pitchFamily="34" charset="0"/>
              </a:rPr>
              <a:t>Keywords or phrases: </a:t>
            </a:r>
            <a:r>
              <a:rPr lang="en-US" sz="2000" dirty="0">
                <a:latin typeface="Source Sans Pro" panose="020B0503030403020204" pitchFamily="34" charset="0"/>
              </a:rPr>
              <a:t>prioritize synonyms of words in the other properties and other terms that are important but didn’t make it into the title or subject</a:t>
            </a:r>
          </a:p>
        </p:txBody>
      </p:sp>
      <p:pic>
        <p:nvPicPr>
          <p:cNvPr id="8" name="Content Placeholder 7" descr="Properties box. Title: How to Use OPM's Approved PowerPoint Template. Subject: Approved template for OPM presentations. Author: United States Office of Personnel Management. Keywords: accessibility, Section 508, branding, USOPM, OPM.">
            <a:extLst>
              <a:ext uri="{FF2B5EF4-FFF2-40B4-BE49-F238E27FC236}">
                <a16:creationId xmlns:a16="http://schemas.microsoft.com/office/drawing/2014/main" id="{78324DF5-B77C-44AD-9CB0-9821AFECF95D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2800" y="930897"/>
            <a:ext cx="3800535" cy="4459707"/>
          </a:xfrm>
          <a:prstGeom prst="rect">
            <a:avLst/>
          </a:prstGeom>
          <a:noFill/>
          <a:ln>
            <a:solidFill>
              <a:srgbClr val="215D8C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58B16-6E10-4DC1-82C1-6DA411FB50A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3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D3EA-4D33-344A-21EA-12A19F7C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Template</a:t>
            </a:r>
            <a:r>
              <a:rPr lang="en-US" dirty="0"/>
              <a:t> Do’s and Don’ts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75552B-5905-47DF-8ED2-E8CE25C61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6B2349-FF00-44A2-8497-5E7C3028A696}"/>
              </a:ext>
            </a:extLst>
          </p:cNvPr>
          <p:cNvSpPr>
            <a:spLocks noGrp="1"/>
          </p:cNvSpPr>
          <p:nvPr>
            <p:ph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Source Sans Pro" panose="020B0503030403020204" pitchFamily="34" charset="0"/>
              </a:rPr>
              <a:t>Choose only from the available layouts</a:t>
            </a:r>
          </a:p>
          <a:p>
            <a:r>
              <a:rPr lang="en-US" sz="2000" dirty="0">
                <a:latin typeface="Source Sans Pro" panose="020B0503030403020204" pitchFamily="34" charset="0"/>
              </a:rPr>
              <a:t>Put your content in the boxes provided by the layouts</a:t>
            </a:r>
          </a:p>
          <a:p>
            <a:r>
              <a:rPr lang="en-US" sz="2000" dirty="0">
                <a:latin typeface="Source Sans Pro" panose="020B0503030403020204" pitchFamily="34" charset="0"/>
              </a:rPr>
              <a:t>Email </a:t>
            </a:r>
            <a:r>
              <a:rPr lang="en-US" sz="2000" dirty="0">
                <a:latin typeface="Source Sans Pro" panose="020B0503030403020204" pitchFamily="34" charset="0"/>
                <a:hlinkClick r:id="rId2"/>
              </a:rPr>
              <a:t>AskOC@opm.gov</a:t>
            </a:r>
            <a:r>
              <a:rPr lang="en-US" sz="2000" dirty="0">
                <a:latin typeface="Source Sans Pro" panose="020B0503030403020204" pitchFamily="34" charset="0"/>
              </a:rPr>
              <a:t> if you need a new layout</a:t>
            </a:r>
          </a:p>
          <a:p>
            <a:r>
              <a:rPr lang="en-US" sz="2000" dirty="0">
                <a:latin typeface="Source Sans Pro" panose="020B0503030403020204" pitchFamily="34" charset="0"/>
              </a:rPr>
              <a:t>Adjust the font size in the body as needed, to no smaller than 18 points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F58518-D3A9-427D-AA5A-1B872D409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Don’t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CACA87-AD29-4D21-A707-622EB65AC3A4}"/>
              </a:ext>
            </a:extLst>
          </p:cNvPr>
          <p:cNvSpPr>
            <a:spLocks noGrp="1"/>
          </p:cNvSpPr>
          <p:nvPr>
            <p:ph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Source Sans Pro" panose="020B0503030403020204" pitchFamily="34" charset="0"/>
              </a:rPr>
              <a:t>Add, modify, or rearrange text boxes</a:t>
            </a:r>
          </a:p>
          <a:p>
            <a:r>
              <a:rPr lang="en-US" sz="2000" dirty="0">
                <a:latin typeface="Source Sans Pro" panose="020B0503030403020204" pitchFamily="34" charset="0"/>
              </a:rPr>
              <a:t>Copy slides in from a different template; instead, copy the content, box by box, into the appropriate layout</a:t>
            </a:r>
          </a:p>
          <a:p>
            <a:r>
              <a:rPr lang="en-US" sz="2000" dirty="0">
                <a:latin typeface="Source Sans Pro" panose="020B0503030403020204" pitchFamily="34" charset="0"/>
              </a:rPr>
              <a:t>Adjust how the heading text is displayed</a:t>
            </a:r>
            <a:endParaRPr lang="en-US" sz="2000" dirty="0"/>
          </a:p>
          <a:p>
            <a:r>
              <a:rPr lang="en-US" sz="2000" dirty="0">
                <a:latin typeface="Source Sans Pro" panose="020B0503030403020204" pitchFamily="34" charset="0"/>
              </a:rPr>
              <a:t>Change text colors</a:t>
            </a:r>
          </a:p>
          <a:p>
            <a:r>
              <a:rPr lang="en-US" sz="2000" dirty="0">
                <a:latin typeface="Source Sans Pro" panose="020B0503030403020204" pitchFamily="34" charset="0"/>
              </a:rPr>
              <a:t>Remove the page numbers from the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3AAA9-6E39-4E3B-AAEC-917DED389A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7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92A4-85D5-FE83-6475-99DED098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Accessibility</a:t>
            </a:r>
            <a:r>
              <a:rPr lang="en-US" dirty="0"/>
              <a:t> Do’s and Don’ts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67614-9447-4A11-A7AE-B9606F769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420A9-3446-45B1-BA0B-AF245794917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85798" y="2395347"/>
            <a:ext cx="5486401" cy="3548253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latin typeface="Source Sans Pro" panose="020B0503030403020204" pitchFamily="34" charset="0"/>
              </a:rPr>
              <a:t>Add the word “draft” to your title until the file is approved</a:t>
            </a:r>
          </a:p>
          <a:p>
            <a:r>
              <a:rPr lang="en-US" sz="1800" dirty="0">
                <a:latin typeface="Source Sans Pro" panose="020B0503030403020204" pitchFamily="34" charset="0"/>
              </a:rPr>
              <a:t>Give your presentation to participants ahead of time, only as an accessible PDF and only after approval</a:t>
            </a:r>
          </a:p>
          <a:p>
            <a:r>
              <a:rPr lang="en-US" sz="1800" dirty="0">
                <a:latin typeface="Source Sans Pro" panose="020B0503030403020204" pitchFamily="34" charset="0"/>
              </a:rPr>
              <a:t>Visit </a:t>
            </a:r>
            <a:r>
              <a:rPr lang="en-US" sz="1800" dirty="0">
                <a:latin typeface="Source Sans Pro" panose="020B0503030403020204" pitchFamily="34" charset="0"/>
                <a:hlinkClick r:id="rId2"/>
              </a:rPr>
              <a:t>PowerPoint and meetings</a:t>
            </a:r>
            <a:endParaRPr lang="en-US" sz="1800" dirty="0">
              <a:latin typeface="Source Sans Pro" panose="020B0503030403020204" pitchFamily="34" charset="0"/>
            </a:endParaRPr>
          </a:p>
          <a:p>
            <a:r>
              <a:rPr lang="en-US" sz="1800" dirty="0">
                <a:latin typeface="Source Sans Pro" panose="020B0503030403020204" pitchFamily="34" charset="0"/>
              </a:rPr>
              <a:t>Use built-in features for lists and tables</a:t>
            </a:r>
          </a:p>
          <a:p>
            <a:r>
              <a:rPr lang="en-US" sz="1800" dirty="0">
                <a:latin typeface="Source Sans Pro" panose="020B0503030403020204" pitchFamily="34" charset="0"/>
              </a:rPr>
              <a:t>Use </a:t>
            </a:r>
            <a:r>
              <a:rPr lang="en-US" sz="1800" dirty="0">
                <a:latin typeface="Source Sans Pro" panose="020B0503030403020204" pitchFamily="34" charset="0"/>
                <a:hlinkClick r:id="rId3"/>
              </a:rPr>
              <a:t>accessible links</a:t>
            </a:r>
            <a:r>
              <a:rPr lang="en-US" sz="1800" dirty="0">
                <a:latin typeface="Source Sans Pro" panose="020B0503030403020204" pitchFamily="34" charset="0"/>
              </a:rPr>
              <a:t> and verify that all your links work</a:t>
            </a:r>
          </a:p>
          <a:p>
            <a:r>
              <a:rPr lang="en-US" sz="1800" dirty="0">
                <a:latin typeface="Source Sans Pro" panose="020B0503030403020204" pitchFamily="34" charset="0"/>
              </a:rPr>
              <a:t>Provide </a:t>
            </a:r>
            <a:r>
              <a:rPr lang="en-US" sz="1800" dirty="0">
                <a:latin typeface="Source Sans Pro" panose="020B0503030403020204" pitchFamily="34" charset="0"/>
                <a:hlinkClick r:id="rId4"/>
              </a:rPr>
              <a:t>captions and audio descriptions</a:t>
            </a:r>
            <a:r>
              <a:rPr lang="en-US" sz="1800" dirty="0">
                <a:latin typeface="Source Sans Pro" panose="020B0503030403020204" pitchFamily="34" charset="0"/>
              </a:rPr>
              <a:t> for videos</a:t>
            </a:r>
          </a:p>
          <a:p>
            <a:r>
              <a:rPr lang="en-US" sz="1800" dirty="0">
                <a:latin typeface="Source Sans Pro" panose="020B0503030403020204" pitchFamily="34" charset="0"/>
              </a:rPr>
              <a:t>Use </a:t>
            </a:r>
            <a:r>
              <a:rPr lang="en-US" sz="1800" dirty="0">
                <a:latin typeface="Source Sans Pro" panose="020B0503030403020204" pitchFamily="34" charset="0"/>
                <a:hlinkClick r:id="rId5"/>
              </a:rPr>
              <a:t>accessible colors and images</a:t>
            </a:r>
            <a:endParaRPr lang="en-US" sz="1800" dirty="0">
              <a:latin typeface="Source Sans Pro" panose="020B0503030403020204" pitchFamily="34" charset="0"/>
            </a:endParaRPr>
          </a:p>
          <a:p>
            <a:r>
              <a:rPr lang="en-US" sz="1800" dirty="0"/>
              <a:t>Visit </a:t>
            </a:r>
            <a:r>
              <a:rPr lang="en-US" sz="1800" dirty="0">
                <a:hlinkClick r:id="rId6"/>
              </a:rPr>
              <a:t>Don’t… because… instead</a:t>
            </a:r>
            <a:r>
              <a:rPr lang="en-US" sz="1800" dirty="0"/>
              <a:t> for other tips</a:t>
            </a: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FBB03-DA67-4190-89E9-2CF6AB186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Don’t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67A61-ECD5-4318-B93D-487F498E5432}"/>
              </a:ext>
            </a:extLst>
          </p:cNvPr>
          <p:cNvSpPr>
            <a:spLocks noGrp="1"/>
          </p:cNvSpPr>
          <p:nvPr>
            <p:ph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1800" dirty="0">
                <a:latin typeface="Source Sans Pro" panose="020B0503030403020204" pitchFamily="34" charset="0"/>
              </a:rPr>
              <a:t>Remove “draft” from your title until the file is approved</a:t>
            </a:r>
          </a:p>
          <a:p>
            <a:r>
              <a:rPr lang="en-US" sz="1800" dirty="0">
                <a:latin typeface="Source Sans Pro" panose="020B0503030403020204" pitchFamily="34" charset="0"/>
              </a:rPr>
              <a:t>Spell out URLs</a:t>
            </a:r>
          </a:p>
          <a:p>
            <a:r>
              <a:rPr lang="en-US" sz="1800" dirty="0">
                <a:latin typeface="Source Sans Pro" panose="020B0503030403020204" pitchFamily="34" charset="0"/>
              </a:rPr>
              <a:t>Tell people you’ll let them read your slide themselves—what if they can’t?</a:t>
            </a:r>
          </a:p>
          <a:p>
            <a:r>
              <a:rPr lang="en-US" sz="1800" dirty="0">
                <a:latin typeface="Source Sans Pro" panose="020B0503030403020204" pitchFamily="34" charset="0"/>
              </a:rPr>
              <a:t>Use color, size, position, location, or shape as the only way of conveying meaning. Instead, also use labels or another sensory characteristic from this list</a:t>
            </a:r>
          </a:p>
          <a:p>
            <a:r>
              <a:rPr lang="en-US" sz="1800" dirty="0">
                <a:latin typeface="Source Sans Pro" panose="020B0503030403020204" pitchFamily="34" charset="0"/>
              </a:rPr>
              <a:t>Use </a:t>
            </a:r>
            <a:r>
              <a:rPr lang="en-US" sz="1800" dirty="0">
                <a:latin typeface="Source Sans Pro" panose="020B0503030403020204" pitchFamily="34" charset="0"/>
                <a:hlinkClick r:id="rId7"/>
              </a:rPr>
              <a:t>blinking or scrolling</a:t>
            </a:r>
            <a:r>
              <a:rPr lang="en-US" sz="1800" dirty="0">
                <a:latin typeface="Source Sans Pro" panose="020B0503030403020204" pitchFamily="34" charset="0"/>
              </a:rPr>
              <a:t>, which can cause seizures</a:t>
            </a:r>
          </a:p>
          <a:p>
            <a:r>
              <a:rPr lang="en-US" sz="1800" dirty="0">
                <a:latin typeface="Source Sans Pro" panose="020B0503030403020204" pitchFamily="34" charset="0"/>
              </a:rPr>
              <a:t>Use spaces or special characters (except hyphens) in the filename</a:t>
            </a:r>
          </a:p>
          <a:p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41E2C0-E699-4C9D-9365-E256ABF8E1B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6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D2186-07DF-9CB6-15D0-2895E643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Masters and Layouts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44A26-103F-49DB-9B1A-8B58720C4C2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 numCol="1"/>
          <a:lstStyle/>
          <a:p>
            <a:r>
              <a:rPr lang="en-US" dirty="0"/>
              <a:t>This template has four slide masters, each with its own </a:t>
            </a:r>
            <a:br>
              <a:rPr lang="en-US" dirty="0"/>
            </a:br>
            <a:r>
              <a:rPr lang="en-US" dirty="0"/>
              <a:t>set of  layouts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Title (4 layouts)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Content (10 layouts)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Content – End (1 layout)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Content – Blank (1 layout)</a:t>
            </a:r>
          </a:p>
        </p:txBody>
      </p:sp>
      <p:sp>
        <p:nvSpPr>
          <p:cNvPr id="3" name="Text Placeholder 2" hidden="1">
            <a:extLst>
              <a:ext uri="{FF2B5EF4-FFF2-40B4-BE49-F238E27FC236}">
                <a16:creationId xmlns:a16="http://schemas.microsoft.com/office/drawing/2014/main" id="{7099D12D-09DB-B49F-2118-5B855C3BEC5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Slide Masters and Layouts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C5A5-CB0B-0B2B-6C99-0956EAE1BD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5E89771-F9C9-4E85-B4D8-84B4B013AC6B}"/>
              </a:ext>
            </a:extLst>
          </p:cNvPr>
          <p:cNvSpPr txBox="1">
            <a:spLocks/>
          </p:cNvSpPr>
          <p:nvPr/>
        </p:nvSpPr>
        <p:spPr>
          <a:xfrm>
            <a:off x="6172200" y="1947672"/>
            <a:ext cx="5413248" cy="3995928"/>
          </a:xfrm>
          <a:prstGeom prst="rect">
            <a:avLst/>
          </a:prstGeom>
        </p:spPr>
        <p:txBody>
          <a:bodyPr numCol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i="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—"/>
              <a:defRPr sz="1800" b="0" i="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b="0" i="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</a:t>
            </a:r>
          </a:p>
          <a:p>
            <a:pPr lvl="1"/>
            <a:r>
              <a:rPr lang="en-US" dirty="0"/>
              <a:t>Title slide layouts only for the first slide and for Section Break slides</a:t>
            </a:r>
          </a:p>
          <a:p>
            <a:pPr lvl="1"/>
            <a:r>
              <a:rPr lang="en-US" dirty="0"/>
              <a:t>Content layouts for all other slides</a:t>
            </a:r>
          </a:p>
        </p:txBody>
      </p:sp>
    </p:spTree>
    <p:extLst>
      <p:ext uri="{BB962C8B-B14F-4D97-AF65-F5344CB8AC3E}">
        <p14:creationId xmlns:p14="http://schemas.microsoft.com/office/powerpoint/2010/main" val="309614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BFE9-5A69-026E-9687-D0E100A5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Available</a:t>
            </a:r>
            <a:r>
              <a:rPr lang="en-US" dirty="0"/>
              <a:t> Content Layouts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0138-4ED1-49A3-B60F-35BEA29532E5}"/>
              </a:ext>
            </a:extLst>
          </p:cNvPr>
          <p:cNvSpPr>
            <a:spLocks noGrp="1"/>
          </p:cNvSpPr>
          <p:nvPr>
            <p:ph idx="1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Source Sans Pro" panose="020B0503030403020204" pitchFamily="34" charset="0"/>
              </a:rPr>
              <a:t>Text</a:t>
            </a:r>
          </a:p>
          <a:p>
            <a:r>
              <a:rPr lang="en-US" sz="2200" dirty="0"/>
              <a:t>Picture</a:t>
            </a:r>
            <a:endParaRPr lang="en-US" sz="2200" dirty="0">
              <a:latin typeface="Source Sans Pro" panose="020B0503030403020204" pitchFamily="34" charset="0"/>
            </a:endParaRPr>
          </a:p>
          <a:p>
            <a:r>
              <a:rPr lang="en-US" sz="2200" dirty="0">
                <a:latin typeface="Source Sans Pro" panose="020B0503030403020204" pitchFamily="34" charset="0"/>
              </a:rPr>
              <a:t>Pic with caption</a:t>
            </a:r>
          </a:p>
          <a:p>
            <a:r>
              <a:rPr lang="en-US" sz="2200" dirty="0">
                <a:latin typeface="Source Sans Pro" panose="020B0503030403020204" pitchFamily="34" charset="0"/>
              </a:rPr>
              <a:t>Speaker bio</a:t>
            </a:r>
          </a:p>
          <a:p>
            <a:r>
              <a:rPr lang="en-US" sz="2200" dirty="0">
                <a:latin typeface="Source Sans Pro" panose="020B0503030403020204" pitchFamily="34" charset="0"/>
              </a:rPr>
              <a:t>Two columns</a:t>
            </a:r>
          </a:p>
          <a:p>
            <a:r>
              <a:rPr lang="en-US" sz="2200" dirty="0"/>
              <a:t>Comparison</a:t>
            </a:r>
            <a:endParaRPr lang="en-US" sz="2200" dirty="0">
              <a:latin typeface="Source Sans Pro" panose="020B0503030403020204" pitchFamily="34" charset="0"/>
            </a:endParaRPr>
          </a:p>
          <a:p>
            <a:r>
              <a:rPr lang="en-US" sz="2200" dirty="0">
                <a:latin typeface="Source Sans Pro" panose="020B0503030403020204" pitchFamily="34" charset="0"/>
              </a:rPr>
              <a:t>Pic with attribution (choose left or right)</a:t>
            </a:r>
          </a:p>
          <a:p>
            <a:r>
              <a:rPr lang="en-US" sz="2200" dirty="0">
                <a:latin typeface="Source Sans Pro" panose="020B0503030403020204" pitchFamily="34" charset="0"/>
              </a:rPr>
              <a:t>Transition (different slide master from other content layouts)</a:t>
            </a:r>
          </a:p>
          <a:p>
            <a:r>
              <a:rPr lang="en-US" sz="2200" dirty="0"/>
              <a:t>Three columns</a:t>
            </a:r>
            <a:endParaRPr lang="en-US" sz="2200" dirty="0">
              <a:latin typeface="Source Sans Pro" panose="020B0503030403020204" pitchFamily="34" charset="0"/>
            </a:endParaRPr>
          </a:p>
          <a:p>
            <a:pPr lvl="1"/>
            <a:endParaRPr lang="en-US" dirty="0">
              <a:latin typeface="Source Sans Pro" panose="020B0503030403020204" pitchFamily="34" charset="0"/>
            </a:endParaRPr>
          </a:p>
        </p:txBody>
      </p:sp>
      <p:pic>
        <p:nvPicPr>
          <p:cNvPr id="8" name="Content Placeholder 7" descr="Screenshot of layouts. See write-up on this and the following slides.">
            <a:extLst>
              <a:ext uri="{FF2B5EF4-FFF2-40B4-BE49-F238E27FC236}">
                <a16:creationId xmlns:a16="http://schemas.microsoft.com/office/drawing/2014/main" id="{632F38FC-EF90-4F58-B219-ACA0E76663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53200" y="851129"/>
            <a:ext cx="4805721" cy="5530607"/>
          </a:xfrm>
          <a:prstGeom prst="rect">
            <a:avLst/>
          </a:prstGeom>
          <a:ln>
            <a:solidFill>
              <a:srgbClr val="215D8C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49E2-55E3-4ED7-AC2A-B67E40A3344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3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BFE9-5A69-026E-9687-D0E100A5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Other</a:t>
            </a:r>
            <a:r>
              <a:rPr lang="en-US" dirty="0"/>
              <a:t> Available Layouts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0138-4ED1-49A3-B60F-35BEA29532E5}"/>
              </a:ext>
            </a:extLst>
          </p:cNvPr>
          <p:cNvSpPr>
            <a:spLocks noGrp="1"/>
          </p:cNvSpPr>
          <p:nvPr>
            <p:ph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>
                <a:latin typeface="Source Sans Pro" panose="020B0503030403020204" pitchFamily="34" charset="0"/>
              </a:rPr>
              <a:t>Title</a:t>
            </a:r>
          </a:p>
          <a:p>
            <a:pPr lvl="1"/>
            <a:r>
              <a:rPr lang="en-US" dirty="0"/>
              <a:t>Title only</a:t>
            </a:r>
          </a:p>
          <a:p>
            <a:pPr lvl="1"/>
            <a:r>
              <a:rPr lang="en-US" dirty="0">
                <a:latin typeface="Source Sans Pro" panose="020B0503030403020204" pitchFamily="34" charset="0"/>
              </a:rPr>
              <a:t>Title with subtitle</a:t>
            </a:r>
          </a:p>
          <a:p>
            <a:pPr lvl="1"/>
            <a:r>
              <a:rPr lang="en-US" dirty="0"/>
              <a:t>Section break – blue</a:t>
            </a:r>
          </a:p>
          <a:p>
            <a:pPr lvl="1"/>
            <a:r>
              <a:rPr lang="en-US" dirty="0">
                <a:latin typeface="Source Sans Pro" panose="020B0503030403020204" pitchFamily="34" charset="0"/>
              </a:rPr>
              <a:t>Section break –</a:t>
            </a:r>
            <a:r>
              <a:rPr lang="en-US" dirty="0"/>
              <a:t> gray</a:t>
            </a:r>
          </a:p>
          <a:p>
            <a:r>
              <a:rPr lang="en-US" sz="2400" dirty="0">
                <a:latin typeface="Source Sans Pro" panose="020B0503030403020204" pitchFamily="34" charset="0"/>
              </a:rPr>
              <a:t>End  content</a:t>
            </a:r>
          </a:p>
          <a:p>
            <a:r>
              <a:rPr lang="en-US" sz="2400" dirty="0"/>
              <a:t>Blank</a:t>
            </a:r>
            <a:endParaRPr lang="en-US" sz="1800" dirty="0">
              <a:latin typeface="Source Sans Pro" panose="020B0503030403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2F38FC-EF90-4F58-B219-ACA0E766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53200" y="955578"/>
            <a:ext cx="4714962" cy="5426158"/>
          </a:xfrm>
          <a:prstGeom prst="rect">
            <a:avLst/>
          </a:prstGeom>
          <a:ln>
            <a:solidFill>
              <a:srgbClr val="215D8C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49E2-55E3-4ED7-AC2A-B67E40A3344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8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3F82-49DF-FAC7-F3D9-2C10FE6D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a Slide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F0A7E-B8E7-4F32-94EF-5278C4977D8B}"/>
              </a:ext>
            </a:extLst>
          </p:cNvPr>
          <p:cNvSpPr>
            <a:spLocks noGrp="1"/>
          </p:cNvSpPr>
          <p:nvPr>
            <p:ph idx="1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Source Sans Pro" panose="020B0503030403020204" pitchFamily="34" charset="0"/>
              </a:rPr>
              <a:t>On the Home tab, in the Slides group, select New Slide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Source Sans Pro" panose="020B0503030403020204" pitchFamily="34" charset="0"/>
              </a:rPr>
              <a:t>Choose the appropriate layout from the dropdown</a:t>
            </a:r>
          </a:p>
        </p:txBody>
      </p:sp>
      <p:pic>
        <p:nvPicPr>
          <p:cNvPr id="8" name="Content Placeholder 7" descr="&quot;New Slide&quot; dropdown showing the same layouts as on previous slides.">
            <a:extLst>
              <a:ext uri="{FF2B5EF4-FFF2-40B4-BE49-F238E27FC236}">
                <a16:creationId xmlns:a16="http://schemas.microsoft.com/office/drawing/2014/main" id="{91402FE0-1F24-4FB1-93A5-1D4231570BD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9400" y="1030719"/>
            <a:ext cx="4195247" cy="5351017"/>
          </a:xfrm>
          <a:prstGeom prst="rect">
            <a:avLst/>
          </a:prstGeom>
          <a:ln>
            <a:solidFill>
              <a:srgbClr val="215D8C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EF19-5D85-4D63-BDBC-C31F7AFA4E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A217ABC-3BCB-4F47-AC3C-9D517795156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2508"/>
      </p:ext>
    </p:extLst>
  </p:cSld>
  <p:clrMapOvr>
    <a:masterClrMapping/>
  </p:clrMapOvr>
</p:sld>
</file>

<file path=ppt/theme/theme1.xml><?xml version="1.0" encoding="utf-8"?>
<a:theme xmlns:a="http://schemas.openxmlformats.org/drawingml/2006/main" name="1.0 - Slide Master - 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ource San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M-PPT-ApprovedTemplate--Option-1-updatedInstructions-AJsedits.potx" id="{EEE5DED2-FCAC-4A86-9DDB-678E58E0F678}" vid="{5B59AFA9-56F3-479B-BA0D-5E02662D714D}"/>
    </a:ext>
  </a:extLst>
</a:theme>
</file>

<file path=ppt/theme/theme2.xml><?xml version="1.0" encoding="utf-8"?>
<a:theme xmlns:a="http://schemas.openxmlformats.org/drawingml/2006/main" name="2.0 - Slide Master -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ource San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M-PPT-ApprovedTemplate--Option-1-updatedInstructions-AJsedits.potx" id="{EEE5DED2-FCAC-4A86-9DDB-678E58E0F678}" vid="{7EE8B995-F0F2-4B42-96E4-1353BAB5E978}"/>
    </a:ext>
  </a:extLst>
</a:theme>
</file>

<file path=ppt/theme/theme3.xml><?xml version="1.0" encoding="utf-8"?>
<a:theme xmlns:a="http://schemas.openxmlformats.org/drawingml/2006/main" name="3.0 - Slide Master - End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M-PPT-ApprovedTemplate--Option-1-updatedInstructions-AJsedits.potx" id="{EEE5DED2-FCAC-4A86-9DDB-678E58E0F678}" vid="{E8052571-B362-4DB6-A7D5-2F7E434DE135}"/>
    </a:ext>
  </a:extLst>
</a:theme>
</file>

<file path=ppt/theme/theme4.xml><?xml version="1.0" encoding="utf-8"?>
<a:theme xmlns:a="http://schemas.openxmlformats.org/drawingml/2006/main" name="4.0 - Content Slide Master -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ource San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M-PPT-ApprovedTemplate--Option-1-updatedInstructions-AJsedits.potx" id="{EEE5DED2-FCAC-4A86-9DDB-678E58E0F678}" vid="{2CFA8E49-DC78-484B-813A-93A77790FEA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4863c48-af8d-4373-a263-39cca45d37b4">
      <Terms xmlns="http://schemas.microsoft.com/office/infopath/2007/PartnerControls"/>
    </lcf76f155ced4ddcb4097134ff3c332f>
    <TaxCatchAll xmlns="66810af5-81b7-4a54-9be9-ba2a8ed138a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88C69325A5C14B9F817D02B547722A" ma:contentTypeVersion="15" ma:contentTypeDescription="Create a new document." ma:contentTypeScope="" ma:versionID="51d4b3f46191d1e9428435b247b8d4b3">
  <xsd:schema xmlns:xsd="http://www.w3.org/2001/XMLSchema" xmlns:xs="http://www.w3.org/2001/XMLSchema" xmlns:p="http://schemas.microsoft.com/office/2006/metadata/properties" xmlns:ns2="c4863c48-af8d-4373-a263-39cca45d37b4" xmlns:ns3="0a811da4-c220-4896-b8ef-a3fc5680b5d5" xmlns:ns4="66810af5-81b7-4a54-9be9-ba2a8ed138ad" targetNamespace="http://schemas.microsoft.com/office/2006/metadata/properties" ma:root="true" ma:fieldsID="4d41a4c842930d6d7865c0ce05d98428" ns2:_="" ns3:_="" ns4:_="">
    <xsd:import namespace="c4863c48-af8d-4373-a263-39cca45d37b4"/>
    <xsd:import namespace="0a811da4-c220-4896-b8ef-a3fc5680b5d5"/>
    <xsd:import namespace="66810af5-81b7-4a54-9be9-ba2a8ed138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863c48-af8d-4373-a263-39cca45d37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59d6a30-35d4-4125-9895-745589be72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11da4-c220-4896-b8ef-a3fc5680b5d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10af5-81b7-4a54-9be9-ba2a8ed138ad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56ac457-e335-4ae8-bb3c-b4e26a408ed0}" ma:internalName="TaxCatchAll" ma:showField="CatchAllData" ma:web="0a811da4-c220-4896-b8ef-a3fc5680b5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1C45E7-4BF5-4EC8-A0B7-33BF40B30ABB}">
  <ds:schemaRefs>
    <ds:schemaRef ds:uri="http://schemas.microsoft.com/office/2006/metadata/properties"/>
    <ds:schemaRef ds:uri="http://schemas.microsoft.com/office/infopath/2007/PartnerControls"/>
    <ds:schemaRef ds:uri="c4863c48-af8d-4373-a263-39cca45d37b4"/>
    <ds:schemaRef ds:uri="66810af5-81b7-4a54-9be9-ba2a8ed138ad"/>
  </ds:schemaRefs>
</ds:datastoreItem>
</file>

<file path=customXml/itemProps2.xml><?xml version="1.0" encoding="utf-8"?>
<ds:datastoreItem xmlns:ds="http://schemas.openxmlformats.org/officeDocument/2006/customXml" ds:itemID="{DD8131C8-B984-4133-A16E-104E69259C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A7436E-FBCE-4E7D-995C-87F654A6504E}"/>
</file>

<file path=docProps/app.xml><?xml version="1.0" encoding="utf-8"?>
<Properties xmlns="http://schemas.openxmlformats.org/officeDocument/2006/extended-properties" xmlns:vt="http://schemas.openxmlformats.org/officeDocument/2006/docPropsVTypes">
  <Template>OPM-PPT-ApprovedTemplate--Option-1-updatedInstructions-AJsedits</Template>
  <TotalTime>25</TotalTime>
  <Words>791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Source Sans Pro</vt:lpstr>
      <vt:lpstr>Source Sans Pro Semibold</vt:lpstr>
      <vt:lpstr>1.0 - Slide Master - Title</vt:lpstr>
      <vt:lpstr>2.0 - Slide Master - Content</vt:lpstr>
      <vt:lpstr>3.0 - Slide Master - End Content</vt:lpstr>
      <vt:lpstr>4.0 - Content Slide Master - Blank</vt:lpstr>
      <vt:lpstr>How to Use OPM’s Approved PowerPoint Template</vt:lpstr>
      <vt:lpstr>Contents</vt:lpstr>
      <vt:lpstr>Fill Out the Properties </vt:lpstr>
      <vt:lpstr>Template Do’s and Don’ts </vt:lpstr>
      <vt:lpstr>Accessibility Do’s and Don’ts </vt:lpstr>
      <vt:lpstr>Slide Masters and Layouts </vt:lpstr>
      <vt:lpstr>Available Content Layouts </vt:lpstr>
      <vt:lpstr>Other Available Layouts </vt:lpstr>
      <vt:lpstr>How to Add a Slide </vt:lpstr>
      <vt:lpstr>How to Change the Layout of an Existing Slide </vt:lpstr>
      <vt:lpstr>How to Remove the “Draft” Watermark </vt:lpstr>
      <vt:lpstr>Alternative Content Slide Examples</vt:lpstr>
      <vt:lpstr>First and Last Name </vt:lpstr>
      <vt:lpstr>PowerPoint Presentation</vt:lpstr>
      <vt:lpstr>PowerPoint Presentation</vt:lpstr>
      <vt:lpstr>Blank Slides with Additional Usage Information Such as Closing Remarks,  “For more info, contact: ___”  or Q/A Session</vt:lpstr>
    </vt:vector>
  </TitlesOfParts>
  <Company>OPM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OPM’s Approved PowerPoint Template</dc:title>
  <dc:subject>Approved template for OPM presentations</dc:subject>
  <dc:creator>Jaques-Leslie, Benjamin P.</dc:creator>
  <cp:keywords>accessibility,Section 508,branding,USOPM,OPM</cp:keywords>
  <dc:description/>
  <cp:lastModifiedBy>Jaques-Leslie, Benjamin P.</cp:lastModifiedBy>
  <cp:revision>7</cp:revision>
  <dcterms:created xsi:type="dcterms:W3CDTF">2023-01-24T16:21:39Z</dcterms:created>
  <dcterms:modified xsi:type="dcterms:W3CDTF">2024-01-29T15:21:16Z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0x010100EB88C69325A5C14B9F817D02B547722A</vt:lpwstr>
  </property>
  <property fmtid="{D5CDD505-2E9C-101B-9397-08002B2CF9AE}" pid="3" name="MediaServiceImageTags">
    <vt:lpwstr/>
  </property>
</Properties>
</file>