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sldIdLst>
    <p:sldId id="25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Master" Target="slideMasters/slideMaster1.xml"/><Relationship Id="rId7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6824C-B603-A442-AA30-CB36896B5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4800" b="1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523EB5-4B18-3E6F-A4E3-91FBB313A0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3200">
                <a:solidFill>
                  <a:schemeClr val="bg1">
                    <a:lumMod val="50000"/>
                  </a:schemeClr>
                </a:solidFill>
                <a:latin typeface="Source Sans Pro SemiBold" panose="020B06030304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ED5299-6185-1F95-56DF-2F4052303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E99CC-1FDE-C7A6-3300-22F503E9B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3B82B-7AE1-4DE7-9ECB-851B49FF94D1}" type="slidenum">
              <a:rPr lang="en-US" smtClean="0"/>
              <a:t>‹#›</a:t>
            </a:fld>
            <a:endParaRPr lang="en-US"/>
          </a:p>
        </p:txBody>
      </p:sp>
      <p:pic>
        <p:nvPicPr>
          <p:cNvPr id="4" name="Picture 3" descr="OPM Logo">
            <a:extLst>
              <a:ext uri="{FF2B5EF4-FFF2-40B4-BE49-F238E27FC236}">
                <a16:creationId xmlns:a16="http://schemas.microsoft.com/office/drawing/2014/main" id="{C3222813-AFEA-1304-3244-81ED0B8257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01400" y="6348810"/>
            <a:ext cx="822960" cy="273056"/>
          </a:xfrm>
          <a:prstGeom prst="rect">
            <a:avLst/>
          </a:prstGeom>
        </p:spPr>
      </p:pic>
      <p:grpSp>
        <p:nvGrpSpPr>
          <p:cNvPr id="7" name="Group 6" descr="OPM brand elements: parallel horizontal stripes, one blue, one red, symbolize open pathways of opportunity.">
            <a:extLst>
              <a:ext uri="{FF2B5EF4-FFF2-40B4-BE49-F238E27FC236}">
                <a16:creationId xmlns:a16="http://schemas.microsoft.com/office/drawing/2014/main" id="{89B74CB5-F316-400F-D799-0C58D30B145D}"/>
              </a:ext>
            </a:extLst>
          </p:cNvPr>
          <p:cNvGrpSpPr/>
          <p:nvPr userDrawn="1"/>
        </p:nvGrpSpPr>
        <p:grpSpPr>
          <a:xfrm>
            <a:off x="0" y="6428232"/>
            <a:ext cx="10972800" cy="124968"/>
            <a:chOff x="228600" y="6428232"/>
            <a:chExt cx="10058400" cy="11582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AE63234-9E56-2737-C7E2-B7F55CD6D610}"/>
                </a:ext>
              </a:extLst>
            </p:cNvPr>
            <p:cNvSpPr/>
            <p:nvPr userDrawn="1"/>
          </p:nvSpPr>
          <p:spPr>
            <a:xfrm>
              <a:off x="228600" y="6428232"/>
              <a:ext cx="10058400" cy="45720"/>
            </a:xfrm>
            <a:prstGeom prst="rect">
              <a:avLst/>
            </a:prstGeom>
            <a:solidFill>
              <a:srgbClr val="22A0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C100847-9947-2BF8-C6B5-D11B58B68640}"/>
                </a:ext>
              </a:extLst>
            </p:cNvPr>
            <p:cNvSpPr/>
            <p:nvPr userDrawn="1"/>
          </p:nvSpPr>
          <p:spPr>
            <a:xfrm>
              <a:off x="228600" y="6498336"/>
              <a:ext cx="10058400" cy="45720"/>
            </a:xfrm>
            <a:prstGeom prst="rect">
              <a:avLst/>
            </a:prstGeom>
            <a:solidFill>
              <a:srgbClr val="D140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36140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35502-8BE7-BF1C-72BB-9F1D2FB5D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B22DB7-5438-DB5A-0B8C-28FFD4BDCC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832BA-59FF-8934-961A-E68C20502D7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D6B7E41-990F-4FD8-87BB-EC0F4684C233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58586-E1D8-D67C-8E3F-E49D1A742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991C0-6150-D2A9-06AE-21A44291C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3B82B-7AE1-4DE7-9ECB-851B49FF94D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Graphic 6" descr="OPM brand elements: parallel horizontal stripes, one blue, one red, with overlay of thin wavy lines, together symbolize talent streams moving through open pathways of opportunity.">
            <a:extLst>
              <a:ext uri="{FF2B5EF4-FFF2-40B4-BE49-F238E27FC236}">
                <a16:creationId xmlns:a16="http://schemas.microsoft.com/office/drawing/2014/main" id="{A912A6DF-637C-0AE4-4BFA-0008F90D959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6479" y="0"/>
            <a:ext cx="12198477" cy="318914"/>
          </a:xfrm>
          <a:prstGeom prst="rect">
            <a:avLst/>
          </a:prstGeom>
        </p:spPr>
      </p:pic>
      <p:pic>
        <p:nvPicPr>
          <p:cNvPr id="8" name="Graphic 7" descr="OPM Logo">
            <a:extLst>
              <a:ext uri="{FF2B5EF4-FFF2-40B4-BE49-F238E27FC236}">
                <a16:creationId xmlns:a16="http://schemas.microsoft.com/office/drawing/2014/main" id="{9B396995-8030-7F8E-88D6-E017940F4BF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1000" y="6199632"/>
            <a:ext cx="2192308" cy="31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753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CD30FA-433C-69FA-EFD6-3A265F2C9A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6BFBF6-226C-168B-0E45-2721B76F53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D5884-E252-22BB-F380-30FC952296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D6B7E41-990F-4FD8-87BB-EC0F4684C233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BD768-EB3A-F4C5-91F8-F76A34B3D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FF177-0AF0-C3D2-DECB-879C1BBDA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3B82B-7AE1-4DE7-9ECB-851B49FF94D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Graphic 6" descr="OPM brand elements: parallel horizontal stripes, one blue, one red, with overlay of thin wavy lines, together symbolize talent streams moving through open pathways of opportunity.">
            <a:extLst>
              <a:ext uri="{FF2B5EF4-FFF2-40B4-BE49-F238E27FC236}">
                <a16:creationId xmlns:a16="http://schemas.microsoft.com/office/drawing/2014/main" id="{444C3AE7-39E9-7F69-1A13-C0E109CEA64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6479" y="0"/>
            <a:ext cx="12198477" cy="318914"/>
          </a:xfrm>
          <a:prstGeom prst="rect">
            <a:avLst/>
          </a:prstGeom>
        </p:spPr>
      </p:pic>
      <p:pic>
        <p:nvPicPr>
          <p:cNvPr id="8" name="Graphic 7" descr="OPM Logo">
            <a:extLst>
              <a:ext uri="{FF2B5EF4-FFF2-40B4-BE49-F238E27FC236}">
                <a16:creationId xmlns:a16="http://schemas.microsoft.com/office/drawing/2014/main" id="{DF9F42AD-C8EA-5DEF-5346-9F3995C3AA1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1000" y="6199632"/>
            <a:ext cx="2192308" cy="31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2964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3 - Section Break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5DBE439-213A-371F-3AAB-5B0DFC335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65760"/>
            <a:ext cx="12192000" cy="5486400"/>
          </a:xfrm>
          <a:prstGeom prst="rect">
            <a:avLst/>
          </a:prstGeom>
          <a:solidFill>
            <a:srgbClr val="073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85A8D78-3D16-49E9-9C03-829DF60ED5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600" y="1828800"/>
            <a:ext cx="9448800" cy="22098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defRPr sz="4800" b="1" i="0" spc="-30" baseline="0">
                <a:solidFill>
                  <a:schemeClr val="bg1"/>
                </a:solidFill>
                <a:latin typeface="Source Sans Pro" panose="020B050303040302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Section Title Text Which is Preferably Two Lines Max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2E04F461-4BCC-9126-DFE9-F2945298C8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94159" y="6381736"/>
            <a:ext cx="1222248" cy="24766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rgbClr val="215D8C"/>
                </a:solidFill>
                <a:latin typeface="Source Sans Pro" panose="020B0503030403020204" pitchFamily="34" charset="0"/>
              </a:defRPr>
            </a:lvl1pPr>
          </a:lstStyle>
          <a:p>
            <a:fld id="{4A217ABC-3BCB-4F47-AC3C-9D517795156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" name="Picture 3" descr="OPM Logo">
            <a:extLst>
              <a:ext uri="{FF2B5EF4-FFF2-40B4-BE49-F238E27FC236}">
                <a16:creationId xmlns:a16="http://schemas.microsoft.com/office/drawing/2014/main" id="{F46C80B4-4E7E-0C0A-8E3D-BDA92BE3FB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01400" y="6348810"/>
            <a:ext cx="822960" cy="273056"/>
          </a:xfrm>
          <a:prstGeom prst="rect">
            <a:avLst/>
          </a:prstGeom>
        </p:spPr>
      </p:pic>
      <p:grpSp>
        <p:nvGrpSpPr>
          <p:cNvPr id="5" name="Group 4" descr="OPM brand elements: parallel horizontal stripes, one blue, one red, symbolize open pathways of opportunity.">
            <a:extLst>
              <a:ext uri="{FF2B5EF4-FFF2-40B4-BE49-F238E27FC236}">
                <a16:creationId xmlns:a16="http://schemas.microsoft.com/office/drawing/2014/main" id="{3263E19F-A3C6-1621-40E5-B0A776023B41}"/>
              </a:ext>
            </a:extLst>
          </p:cNvPr>
          <p:cNvGrpSpPr/>
          <p:nvPr userDrawn="1"/>
        </p:nvGrpSpPr>
        <p:grpSpPr>
          <a:xfrm>
            <a:off x="0" y="6428232"/>
            <a:ext cx="10972800" cy="124968"/>
            <a:chOff x="228600" y="6428232"/>
            <a:chExt cx="10058400" cy="11582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19E8FFE-2019-2690-D2ED-2CFE7C22EAF5}"/>
                </a:ext>
              </a:extLst>
            </p:cNvPr>
            <p:cNvSpPr/>
            <p:nvPr userDrawn="1"/>
          </p:nvSpPr>
          <p:spPr>
            <a:xfrm>
              <a:off x="228600" y="6428232"/>
              <a:ext cx="10058400" cy="45720"/>
            </a:xfrm>
            <a:prstGeom prst="rect">
              <a:avLst/>
            </a:prstGeom>
            <a:solidFill>
              <a:srgbClr val="22A0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ED265F3-5B53-A8BD-FBF2-96FE711CB6F2}"/>
                </a:ext>
              </a:extLst>
            </p:cNvPr>
            <p:cNvSpPr/>
            <p:nvPr userDrawn="1"/>
          </p:nvSpPr>
          <p:spPr>
            <a:xfrm>
              <a:off x="228600" y="6498336"/>
              <a:ext cx="10058400" cy="45720"/>
            </a:xfrm>
            <a:prstGeom prst="rect">
              <a:avLst/>
            </a:prstGeom>
            <a:solidFill>
              <a:srgbClr val="D140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207113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4 - Section Break -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5DBE439-213A-371F-3AAB-5B0DFC335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65760"/>
            <a:ext cx="12192000" cy="5486400"/>
          </a:xfrm>
          <a:prstGeom prst="rect">
            <a:avLst/>
          </a:prstGeom>
          <a:solidFill>
            <a:srgbClr val="7375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819CC31-9AB3-47B4-9644-2894DB252C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600" y="1828800"/>
            <a:ext cx="9448800" cy="22098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defRPr sz="4800" b="1" i="0" spc="-30" baseline="0">
                <a:solidFill>
                  <a:schemeClr val="bg1"/>
                </a:solidFill>
                <a:latin typeface="Source Sans Pro" panose="020B050303040302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Section Title Text Which is Preferably Two Lines Max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75F9BA70-8CBE-0F6D-93A5-C4514DBFFC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94159" y="6381736"/>
            <a:ext cx="1222248" cy="24766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rgbClr val="215D8C"/>
                </a:solidFill>
                <a:latin typeface="Source Sans Pro" panose="020B0503030403020204" pitchFamily="34" charset="0"/>
              </a:defRPr>
            </a:lvl1pPr>
          </a:lstStyle>
          <a:p>
            <a:fld id="{4A217ABC-3BCB-4F47-AC3C-9D517795156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" name="Picture 3" descr="OPM Logo">
            <a:extLst>
              <a:ext uri="{FF2B5EF4-FFF2-40B4-BE49-F238E27FC236}">
                <a16:creationId xmlns:a16="http://schemas.microsoft.com/office/drawing/2014/main" id="{CB42987F-F366-4571-2A5B-27725F13665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01400" y="6348810"/>
            <a:ext cx="822960" cy="273056"/>
          </a:xfrm>
          <a:prstGeom prst="rect">
            <a:avLst/>
          </a:prstGeom>
        </p:spPr>
      </p:pic>
      <p:grpSp>
        <p:nvGrpSpPr>
          <p:cNvPr id="6" name="Group 5" descr="OPM brand elements: parallel horizontal stripes, one blue, one red, symbolize open pathways of opportunity.">
            <a:extLst>
              <a:ext uri="{FF2B5EF4-FFF2-40B4-BE49-F238E27FC236}">
                <a16:creationId xmlns:a16="http://schemas.microsoft.com/office/drawing/2014/main" id="{39E7C2A5-5B4D-9CF1-34F4-79B86A050167}"/>
              </a:ext>
            </a:extLst>
          </p:cNvPr>
          <p:cNvGrpSpPr/>
          <p:nvPr userDrawn="1"/>
        </p:nvGrpSpPr>
        <p:grpSpPr>
          <a:xfrm>
            <a:off x="0" y="6428232"/>
            <a:ext cx="10972800" cy="124968"/>
            <a:chOff x="228600" y="6428232"/>
            <a:chExt cx="10058400" cy="11582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777A1A6-F298-2C4A-16C2-380EBCDCBEC0}"/>
                </a:ext>
              </a:extLst>
            </p:cNvPr>
            <p:cNvSpPr/>
            <p:nvPr userDrawn="1"/>
          </p:nvSpPr>
          <p:spPr>
            <a:xfrm>
              <a:off x="228600" y="6428232"/>
              <a:ext cx="10058400" cy="45720"/>
            </a:xfrm>
            <a:prstGeom prst="rect">
              <a:avLst/>
            </a:prstGeom>
            <a:solidFill>
              <a:srgbClr val="22A0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22A51D9-C5D1-9B28-AB36-EDB3AAF74DE2}"/>
                </a:ext>
              </a:extLst>
            </p:cNvPr>
            <p:cNvSpPr/>
            <p:nvPr userDrawn="1"/>
          </p:nvSpPr>
          <p:spPr>
            <a:xfrm>
              <a:off x="228600" y="6498336"/>
              <a:ext cx="10058400" cy="45720"/>
            </a:xfrm>
            <a:prstGeom prst="rect">
              <a:avLst/>
            </a:prstGeom>
            <a:solidFill>
              <a:srgbClr val="D140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596740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.3 - Section Break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5DBE439-213A-371F-3AAB-5B0DFC335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65760"/>
            <a:ext cx="12192000" cy="5486400"/>
          </a:xfrm>
          <a:prstGeom prst="rect">
            <a:avLst/>
          </a:prstGeom>
          <a:solidFill>
            <a:srgbClr val="073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85A8D78-3D16-49E9-9C03-829DF60ED5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600" y="1828800"/>
            <a:ext cx="9448800" cy="22098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defRPr sz="4800" b="1" i="0" spc="-30" baseline="0">
                <a:solidFill>
                  <a:schemeClr val="bg1"/>
                </a:solidFill>
                <a:latin typeface="Source Sans Pro" panose="020B050303040302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Section Title Text Which is Preferably Two Lines Max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2E04F461-4BCC-9126-DFE9-F2945298C8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94159" y="6381736"/>
            <a:ext cx="1222248" cy="24766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rgbClr val="215D8C"/>
                </a:solidFill>
                <a:latin typeface="Source Sans Pro" panose="020B0503030403020204" pitchFamily="34" charset="0"/>
              </a:defRPr>
            </a:lvl1pPr>
          </a:lstStyle>
          <a:p>
            <a:fld id="{4A217ABC-3BCB-4F47-AC3C-9D517795156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" name="Picture 3" descr="OPM Logo">
            <a:extLst>
              <a:ext uri="{FF2B5EF4-FFF2-40B4-BE49-F238E27FC236}">
                <a16:creationId xmlns:a16="http://schemas.microsoft.com/office/drawing/2014/main" id="{37F69BB4-8089-3B8A-8263-76EA9F2CBB0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01400" y="6348810"/>
            <a:ext cx="822960" cy="273056"/>
          </a:xfrm>
          <a:prstGeom prst="rect">
            <a:avLst/>
          </a:prstGeom>
        </p:spPr>
      </p:pic>
      <p:grpSp>
        <p:nvGrpSpPr>
          <p:cNvPr id="5" name="Group 4" descr="OPM brand elements: parallel horizontal stripes, one blue, one red, symbolize open pathways of opportunity.">
            <a:extLst>
              <a:ext uri="{FF2B5EF4-FFF2-40B4-BE49-F238E27FC236}">
                <a16:creationId xmlns:a16="http://schemas.microsoft.com/office/drawing/2014/main" id="{78CC05DD-BA8F-315C-0146-EAC90E8C7473}"/>
              </a:ext>
            </a:extLst>
          </p:cNvPr>
          <p:cNvGrpSpPr/>
          <p:nvPr userDrawn="1"/>
        </p:nvGrpSpPr>
        <p:grpSpPr>
          <a:xfrm>
            <a:off x="0" y="6428232"/>
            <a:ext cx="10972800" cy="124968"/>
            <a:chOff x="228600" y="6428232"/>
            <a:chExt cx="10058400" cy="11582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C04E0D3-1A15-A156-4BC0-4D2C4EFD0152}"/>
                </a:ext>
              </a:extLst>
            </p:cNvPr>
            <p:cNvSpPr/>
            <p:nvPr userDrawn="1"/>
          </p:nvSpPr>
          <p:spPr>
            <a:xfrm>
              <a:off x="228600" y="6428232"/>
              <a:ext cx="10058400" cy="45720"/>
            </a:xfrm>
            <a:prstGeom prst="rect">
              <a:avLst/>
            </a:prstGeom>
            <a:solidFill>
              <a:srgbClr val="22A0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FE5C65F-F762-DF4E-52C6-8B28CE6553F9}"/>
                </a:ext>
              </a:extLst>
            </p:cNvPr>
            <p:cNvSpPr/>
            <p:nvPr userDrawn="1"/>
          </p:nvSpPr>
          <p:spPr>
            <a:xfrm>
              <a:off x="228600" y="6498336"/>
              <a:ext cx="10058400" cy="45720"/>
            </a:xfrm>
            <a:prstGeom prst="rect">
              <a:avLst/>
            </a:prstGeom>
            <a:solidFill>
              <a:srgbClr val="D140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562629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.4 - Section Break -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5DBE439-213A-371F-3AAB-5B0DFC335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65760"/>
            <a:ext cx="12192000" cy="5486400"/>
          </a:xfrm>
          <a:prstGeom prst="rect">
            <a:avLst/>
          </a:prstGeom>
          <a:solidFill>
            <a:srgbClr val="7375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819CC31-9AB3-47B4-9644-2894DB252C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600" y="1828800"/>
            <a:ext cx="9448800" cy="22098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defRPr sz="4800" b="1" i="0" spc="-30" baseline="0">
                <a:solidFill>
                  <a:schemeClr val="bg1"/>
                </a:solidFill>
                <a:latin typeface="Source Sans Pro" panose="020B050303040302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Section Title Text Which is Preferably Two Lines Max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75F9BA70-8CBE-0F6D-93A5-C4514DBFFC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94159" y="6381736"/>
            <a:ext cx="1222248" cy="24766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rgbClr val="215D8C"/>
                </a:solidFill>
                <a:latin typeface="Source Sans Pro" panose="020B0503030403020204" pitchFamily="34" charset="0"/>
              </a:defRPr>
            </a:lvl1pPr>
          </a:lstStyle>
          <a:p>
            <a:fld id="{4A217ABC-3BCB-4F47-AC3C-9D517795156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" name="Picture 3" descr="OPM Logo">
            <a:extLst>
              <a:ext uri="{FF2B5EF4-FFF2-40B4-BE49-F238E27FC236}">
                <a16:creationId xmlns:a16="http://schemas.microsoft.com/office/drawing/2014/main" id="{5F15AD58-897F-F9BB-6D91-4DEB0BEF76A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01400" y="6348810"/>
            <a:ext cx="822960" cy="273056"/>
          </a:xfrm>
          <a:prstGeom prst="rect">
            <a:avLst/>
          </a:prstGeom>
        </p:spPr>
      </p:pic>
      <p:grpSp>
        <p:nvGrpSpPr>
          <p:cNvPr id="6" name="Group 5" descr="OPM brand elements: parallel horizontal stripes, one blue, one red, symbolize open pathways of opportunity.">
            <a:extLst>
              <a:ext uri="{FF2B5EF4-FFF2-40B4-BE49-F238E27FC236}">
                <a16:creationId xmlns:a16="http://schemas.microsoft.com/office/drawing/2014/main" id="{0BE7E6D4-AECA-B09E-3AC1-2800FCAA9049}"/>
              </a:ext>
            </a:extLst>
          </p:cNvPr>
          <p:cNvGrpSpPr/>
          <p:nvPr userDrawn="1"/>
        </p:nvGrpSpPr>
        <p:grpSpPr>
          <a:xfrm>
            <a:off x="0" y="6428232"/>
            <a:ext cx="10972800" cy="124968"/>
            <a:chOff x="228600" y="6428232"/>
            <a:chExt cx="10058400" cy="11582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8CB2476-2789-6476-6E9E-8FAB473A3145}"/>
                </a:ext>
              </a:extLst>
            </p:cNvPr>
            <p:cNvSpPr/>
            <p:nvPr userDrawn="1"/>
          </p:nvSpPr>
          <p:spPr>
            <a:xfrm>
              <a:off x="228600" y="6428232"/>
              <a:ext cx="10058400" cy="45720"/>
            </a:xfrm>
            <a:prstGeom prst="rect">
              <a:avLst/>
            </a:prstGeom>
            <a:solidFill>
              <a:srgbClr val="22A0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EF70CB4-6C43-1D8D-B887-DB6F11D01EA6}"/>
                </a:ext>
              </a:extLst>
            </p:cNvPr>
            <p:cNvSpPr/>
            <p:nvPr userDrawn="1"/>
          </p:nvSpPr>
          <p:spPr>
            <a:xfrm>
              <a:off x="228600" y="6498336"/>
              <a:ext cx="10058400" cy="45720"/>
            </a:xfrm>
            <a:prstGeom prst="rect">
              <a:avLst/>
            </a:prstGeom>
            <a:solidFill>
              <a:srgbClr val="D140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91912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01784-6DC7-E82C-4DA9-0F48DE4AB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C0568-9CD0-FF3B-77B7-E0D617C53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9557D-DF7D-0DA3-D388-A922E6C247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D6B7E41-990F-4FD8-87BB-EC0F4684C233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DD251-3D7B-E91C-09A1-65A1480E1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CB7B75-D616-0A6C-5346-C13E56934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3B82B-7AE1-4DE7-9ECB-851B49FF94D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Graphic 6" descr="OPM brand elements: parallel horizontal stripes, one blue, one red, with overlay of thin wavy lines, together symbolize talent streams moving through open pathways of opportunity.">
            <a:extLst>
              <a:ext uri="{FF2B5EF4-FFF2-40B4-BE49-F238E27FC236}">
                <a16:creationId xmlns:a16="http://schemas.microsoft.com/office/drawing/2014/main" id="{3212C85D-70A3-FD47-A048-AB5E7346B8F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6479" y="0"/>
            <a:ext cx="12198477" cy="318914"/>
          </a:xfrm>
          <a:prstGeom prst="rect">
            <a:avLst/>
          </a:prstGeom>
        </p:spPr>
      </p:pic>
      <p:pic>
        <p:nvPicPr>
          <p:cNvPr id="12" name="Graphic 11" descr="OPM Logo">
            <a:extLst>
              <a:ext uri="{FF2B5EF4-FFF2-40B4-BE49-F238E27FC236}">
                <a16:creationId xmlns:a16="http://schemas.microsoft.com/office/drawing/2014/main" id="{54759C61-C206-B625-19BD-1E7D4F79875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1000" y="6199632"/>
            <a:ext cx="2192308" cy="31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081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E6C73-4ABE-D331-06AF-526A5FEFF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3B08F4-D31F-B560-044B-C933DFD22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6356A-F203-493E-5EF2-5D8A6A38E55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D6B7E41-990F-4FD8-87BB-EC0F4684C233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B3B5A7-E0D3-F7DD-FDC8-1269510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F37FC-7D4D-4038-BA98-CD1AE5768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3B82B-7AE1-4DE7-9ECB-851B49FF94D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Graphic 6" descr="OPM brand elements: parallel horizontal stripes, one blue, one red, with overlay of thin wavy lines, together symbolize talent streams moving through open pathways of opportunity.">
            <a:extLst>
              <a:ext uri="{FF2B5EF4-FFF2-40B4-BE49-F238E27FC236}">
                <a16:creationId xmlns:a16="http://schemas.microsoft.com/office/drawing/2014/main" id="{AA8F2FC1-D75E-857E-B245-E4DE0DB9DA8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6479" y="0"/>
            <a:ext cx="12198477" cy="318914"/>
          </a:xfrm>
          <a:prstGeom prst="rect">
            <a:avLst/>
          </a:prstGeom>
        </p:spPr>
      </p:pic>
      <p:pic>
        <p:nvPicPr>
          <p:cNvPr id="8" name="Graphic 7" descr="OPM Logo">
            <a:extLst>
              <a:ext uri="{FF2B5EF4-FFF2-40B4-BE49-F238E27FC236}">
                <a16:creationId xmlns:a16="http://schemas.microsoft.com/office/drawing/2014/main" id="{F7465543-8BD2-0D98-CDBB-A9643E77116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1000" y="6199632"/>
            <a:ext cx="2192308" cy="31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231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D9381-F027-DC2C-EF34-E5C13A6A1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2AB21-FD55-19BB-35CD-B38991B698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05C7B6-92C1-BE53-DEFD-AA08606FC8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9787F4-BFDC-62CD-C6D9-4A5BF648CB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D6B7E41-990F-4FD8-87BB-EC0F4684C233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DA9D94-1E47-1E63-8968-5BE15F2FE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2026B-B0A5-9A9E-C6A9-E83CD3816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3B82B-7AE1-4DE7-9ECB-851B49FF94D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Graphic 7" descr="OPM brand elements: parallel horizontal stripes, one blue, one red, with overlay of thin wavy lines, together symbolize talent streams moving through open pathways of opportunity.">
            <a:extLst>
              <a:ext uri="{FF2B5EF4-FFF2-40B4-BE49-F238E27FC236}">
                <a16:creationId xmlns:a16="http://schemas.microsoft.com/office/drawing/2014/main" id="{9C07118D-064C-8AE9-E624-7A9FC0684CB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6479" y="0"/>
            <a:ext cx="12198477" cy="318914"/>
          </a:xfrm>
          <a:prstGeom prst="rect">
            <a:avLst/>
          </a:prstGeom>
        </p:spPr>
      </p:pic>
      <p:pic>
        <p:nvPicPr>
          <p:cNvPr id="9" name="Graphic 8" descr="OPM Logo">
            <a:extLst>
              <a:ext uri="{FF2B5EF4-FFF2-40B4-BE49-F238E27FC236}">
                <a16:creationId xmlns:a16="http://schemas.microsoft.com/office/drawing/2014/main" id="{00179B80-9AE5-F87B-63A6-FD1783D780C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1000" y="6199632"/>
            <a:ext cx="2192308" cy="31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727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A960D-508E-C033-56CA-7317020AD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ED3ADA-3CA6-C6A1-58D7-F52681199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70868B-0829-DA6A-788E-9C03EB21A3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7E4F8B-3B3A-B032-C77B-0EEC461EC9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021229-E412-4674-AF53-4812DE390F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C78258-806F-D9D5-80C0-860655A424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D6B7E41-990F-4FD8-87BB-EC0F4684C233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856204-5A5B-1F26-F972-63FC266CC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6B4078-55D8-C8D6-6FD5-365873878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3B82B-7AE1-4DE7-9ECB-851B49FF94D1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Graphic 9" descr="OPM brand elements: parallel horizontal stripes, one blue, one red, with overlay of thin wavy lines, together symbolize talent streams moving through open pathways of opportunity.">
            <a:extLst>
              <a:ext uri="{FF2B5EF4-FFF2-40B4-BE49-F238E27FC236}">
                <a16:creationId xmlns:a16="http://schemas.microsoft.com/office/drawing/2014/main" id="{24B6141C-22B7-CF60-93AC-174A7F6BF96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6479" y="0"/>
            <a:ext cx="12198477" cy="318914"/>
          </a:xfrm>
          <a:prstGeom prst="rect">
            <a:avLst/>
          </a:prstGeom>
        </p:spPr>
      </p:pic>
      <p:pic>
        <p:nvPicPr>
          <p:cNvPr id="11" name="Graphic 10" descr="OPM Logo">
            <a:extLst>
              <a:ext uri="{FF2B5EF4-FFF2-40B4-BE49-F238E27FC236}">
                <a16:creationId xmlns:a16="http://schemas.microsoft.com/office/drawing/2014/main" id="{1D8545F2-5E9B-7714-7455-2150F6ECA6F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1000" y="6199632"/>
            <a:ext cx="2192308" cy="31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174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599C0-D3C2-3A5C-D026-BC2B7C0F6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E05146-F71B-214D-08C5-C2BA04C763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D6B7E41-990F-4FD8-87BB-EC0F4684C233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0DD7A9-977C-4E03-733B-D4182053C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4D2ACB-F9B4-FD90-E72A-1FF06FC3F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3B82B-7AE1-4DE7-9ECB-851B49FF94D1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Graphic 5" descr="OPM brand elements: parallel horizontal stripes, one blue, one red, with overlay of thin wavy lines, together symbolize talent streams moving through open pathways of opportunity.">
            <a:extLst>
              <a:ext uri="{FF2B5EF4-FFF2-40B4-BE49-F238E27FC236}">
                <a16:creationId xmlns:a16="http://schemas.microsoft.com/office/drawing/2014/main" id="{944FCC1D-A802-A29E-7A35-E68E7C13B47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6479" y="0"/>
            <a:ext cx="12198477" cy="318914"/>
          </a:xfrm>
          <a:prstGeom prst="rect">
            <a:avLst/>
          </a:prstGeom>
        </p:spPr>
      </p:pic>
      <p:pic>
        <p:nvPicPr>
          <p:cNvPr id="7" name="Graphic 6" descr="OPM Logo">
            <a:extLst>
              <a:ext uri="{FF2B5EF4-FFF2-40B4-BE49-F238E27FC236}">
                <a16:creationId xmlns:a16="http://schemas.microsoft.com/office/drawing/2014/main" id="{6C82CD03-A554-6056-C1DA-DDD37BE8DA3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1000" y="6199632"/>
            <a:ext cx="2192308" cy="31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858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43B292-E87D-05B6-C1E1-01488108A3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D6B7E41-990F-4FD8-87BB-EC0F4684C233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33DF9C-79BC-B641-C167-9B0A8E27B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E4045A-D765-5806-F04C-A91B5CD0A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3B82B-7AE1-4DE7-9ECB-851B49FF94D1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Graphic 4" descr="OPM brand elements: parallel horizontal stripes, one blue, one red, with overlay of thin wavy lines, together symbolize talent streams moving through open pathways of opportunity.">
            <a:extLst>
              <a:ext uri="{FF2B5EF4-FFF2-40B4-BE49-F238E27FC236}">
                <a16:creationId xmlns:a16="http://schemas.microsoft.com/office/drawing/2014/main" id="{C16CCAC2-CF8A-B576-B6BC-5D2062E976D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6479" y="0"/>
            <a:ext cx="12198477" cy="318914"/>
          </a:xfrm>
          <a:prstGeom prst="rect">
            <a:avLst/>
          </a:prstGeom>
        </p:spPr>
      </p:pic>
      <p:pic>
        <p:nvPicPr>
          <p:cNvPr id="6" name="Graphic 5" descr="OPM Logo">
            <a:extLst>
              <a:ext uri="{FF2B5EF4-FFF2-40B4-BE49-F238E27FC236}">
                <a16:creationId xmlns:a16="http://schemas.microsoft.com/office/drawing/2014/main" id="{6CF3303C-3EDE-34AF-EB3F-2C8D236C201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1000" y="6199632"/>
            <a:ext cx="2192308" cy="31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100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9DE7D-3598-7BB8-1E4F-C1D91C903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35732-E9B4-02E1-2182-6047E732A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94ED80-B264-5430-3ED5-55BA50D396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64908E-C914-E639-B5ED-87FA01347D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D6B7E41-990F-4FD8-87BB-EC0F4684C233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1031DF-AA49-9023-724A-365BB0943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97E6DC-E3A1-D372-7F2D-D9C15A5C6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3B82B-7AE1-4DE7-9ECB-851B49FF94D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Graphic 7" descr="OPM brand elements: parallel horizontal stripes, one blue, one red, with overlay of thin wavy lines, together symbolize talent streams moving through open pathways of opportunity.">
            <a:extLst>
              <a:ext uri="{FF2B5EF4-FFF2-40B4-BE49-F238E27FC236}">
                <a16:creationId xmlns:a16="http://schemas.microsoft.com/office/drawing/2014/main" id="{0D1DF3F4-B7D6-1A79-D333-6A49D9A5BDA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6479" y="0"/>
            <a:ext cx="12198477" cy="318914"/>
          </a:xfrm>
          <a:prstGeom prst="rect">
            <a:avLst/>
          </a:prstGeom>
        </p:spPr>
      </p:pic>
      <p:pic>
        <p:nvPicPr>
          <p:cNvPr id="9" name="Graphic 8" descr="OPM Logo">
            <a:extLst>
              <a:ext uri="{FF2B5EF4-FFF2-40B4-BE49-F238E27FC236}">
                <a16:creationId xmlns:a16="http://schemas.microsoft.com/office/drawing/2014/main" id="{836C0494-717D-4BF4-C8AB-D78F6442913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1000" y="6199632"/>
            <a:ext cx="2192308" cy="31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986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0D4B2-183D-A67A-1D56-FBF792F70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52CA45-857D-4B46-EF2C-6226F3DB0C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2F562D-93ED-EA90-FFA1-93D61668FB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35307B-7D5E-E0B8-6161-DA1F7E915C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D6B7E41-990F-4FD8-87BB-EC0F4684C233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7E9C35-27A3-2DC8-CD37-094AFDAB3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DB1086-4BEB-36A7-747F-EF726D3ED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3B82B-7AE1-4DE7-9ECB-851B49FF94D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Graphic 7" descr="OPM brand elements: parallel horizontal stripes, one blue, one red, with overlay of thin wavy lines, together symbolize talent streams moving through open pathways of opportunity.">
            <a:extLst>
              <a:ext uri="{FF2B5EF4-FFF2-40B4-BE49-F238E27FC236}">
                <a16:creationId xmlns:a16="http://schemas.microsoft.com/office/drawing/2014/main" id="{8C8E6976-0BBE-14B7-B41F-A4A671CA9D3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6479" y="0"/>
            <a:ext cx="12198477" cy="318914"/>
          </a:xfrm>
          <a:prstGeom prst="rect">
            <a:avLst/>
          </a:prstGeom>
        </p:spPr>
      </p:pic>
      <p:pic>
        <p:nvPicPr>
          <p:cNvPr id="9" name="Graphic 8" descr="OPM Logo">
            <a:extLst>
              <a:ext uri="{FF2B5EF4-FFF2-40B4-BE49-F238E27FC236}">
                <a16:creationId xmlns:a16="http://schemas.microsoft.com/office/drawing/2014/main" id="{65BDB7FB-80D1-B964-0AD1-9306C4888F1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1000" y="6199632"/>
            <a:ext cx="2192308" cy="31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042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C52FD5-9238-DF36-8458-2509DFDED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8C19AF-69EF-C3F0-DA5E-2548BA9CD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B9872-4DB2-AF1D-A7B8-910FAC9DA8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3B82B-7AE1-4DE7-9ECB-851B49FF9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895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90D38-6AA9-FDAB-AE87-423F76DE50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FD5100-E127-DBA6-46EB-0CADD4DDB2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999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B88C69325A5C14B9F817D02B547722A" ma:contentTypeVersion="15" ma:contentTypeDescription="Create a new document." ma:contentTypeScope="" ma:versionID="51d4b3f46191d1e9428435b247b8d4b3">
  <xsd:schema xmlns:xsd="http://www.w3.org/2001/XMLSchema" xmlns:xs="http://www.w3.org/2001/XMLSchema" xmlns:p="http://schemas.microsoft.com/office/2006/metadata/properties" xmlns:ns2="c4863c48-af8d-4373-a263-39cca45d37b4" xmlns:ns3="0a811da4-c220-4896-b8ef-a3fc5680b5d5" xmlns:ns4="66810af5-81b7-4a54-9be9-ba2a8ed138ad" targetNamespace="http://schemas.microsoft.com/office/2006/metadata/properties" ma:root="true" ma:fieldsID="4d41a4c842930d6d7865c0ce05d98428" ns2:_="" ns3:_="" ns4:_="">
    <xsd:import namespace="c4863c48-af8d-4373-a263-39cca45d37b4"/>
    <xsd:import namespace="0a811da4-c220-4896-b8ef-a3fc5680b5d5"/>
    <xsd:import namespace="66810af5-81b7-4a54-9be9-ba2a8ed138a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4:TaxCatchAll" minOccurs="0"/>
                <xsd:element ref="ns2:MediaServiceDateTaken" minOccurs="0"/>
                <xsd:element ref="ns2:MediaServiceObjectDetectorVersions" minOccurs="0"/>
                <xsd:element ref="ns2:MediaLengthInSecond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4863c48-af8d-4373-a263-39cca45d37b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a59d6a30-35d4-4125-9895-745589be72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811da4-c220-4896-b8ef-a3fc5680b5d5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810af5-81b7-4a54-9be9-ba2a8ed138ad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056ac457-e335-4ae8-bb3c-b4e26a408ed0}" ma:internalName="TaxCatchAll" ma:showField="CatchAllData" ma:web="0a811da4-c220-4896-b8ef-a3fc5680b5d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5917E13-2CFD-483A-A279-346E7DF74FB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4863c48-af8d-4373-a263-39cca45d37b4"/>
    <ds:schemaRef ds:uri="0a811da4-c220-4896-b8ef-a3fc5680b5d5"/>
    <ds:schemaRef ds:uri="66810af5-81b7-4a54-9be9-ba2a8ed138a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EAF0C03-D009-4EBB-B174-9D4FA099FA5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Source Sans Pro</vt:lpstr>
      <vt:lpstr>Source Sans Pro SemiBold</vt:lpstr>
      <vt:lpstr>Office Theme</vt:lpstr>
      <vt:lpstr>PowerPoint Presentation</vt:lpstr>
    </vt:vector>
  </TitlesOfParts>
  <Company>OPM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Jaques-Leslie, Benjamin P.</dc:creator>
  <cp:lastModifiedBy>Jaques-Leslie, Benjamin P.</cp:lastModifiedBy>
  <cp:revision>8</cp:revision>
  <dcterms:created xsi:type="dcterms:W3CDTF">2024-01-29T15:35:24Z</dcterms:created>
  <dcterms:modified xsi:type="dcterms:W3CDTF">2024-03-07T21:00:29Z</dcterms:modified>
</cp:coreProperties>
</file>