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F820030-53A6-4E84-9093-1C81885AABDA}"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71BA454-F010-4FA6-A2B0-40A94E41619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D7EEAC1-E7BB-48F7-9BD0-941FB741EB80}"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D05BA6B-76EF-478D-A373-F2C031088E5D}"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D707C11-CFDF-420B-9C3E-72DD85407F94}"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FC5646B-1D60-43A0-9E62-9F3E805F9FB1}"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915F3E4-0727-4037-BB07-2A51234C6FF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0DCEEBB-EDAB-4557-9549-2A328F7EB2D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0E86FFC-E297-452F-B9C2-4F2124C96DA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2417760" y="802440"/>
            <a:ext cx="8636760" cy="11781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0601531-DE62-4D21-B420-A20D90706E3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375650F-0774-473C-86EB-53110B625F5F}"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3D4C2AA-77F8-4AD9-B5D9-A199388A317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60B0343-0DD0-4000-A977-3D55CD0DA43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2ACA0E3-8457-4764-B24A-79236B3B423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03656C1-AFDB-4A65-B6FE-944C87A547CF}"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358D912-7091-4D30-99A6-FDDA541B889A}"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8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8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219B713-420B-48DF-880E-D004864A39BD}"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E3977E8-B5A1-441E-A649-0FD4600B994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D5D7564-359A-4796-B750-C3CDCFA4E83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FB71BC1-2E3E-4ABF-BD13-1454CB62303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417760" y="802440"/>
            <a:ext cx="8636760" cy="11781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46B1465-B36B-42CC-B494-75B6FB1275B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DB914C4-BA7E-4999-9BFE-740D09D38D1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79CC76E-C072-4BD2-9496-5778C12FDAA3}"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17760" y="802440"/>
            <a:ext cx="8636760" cy="254124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20000"/>
              </a:lnSpc>
              <a:spcBef>
                <a:spcPts val="1417"/>
              </a:spcBef>
              <a:buNone/>
            </a:pPr>
            <a:endParaRPr b="0" lang="en-US" sz="20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FC4BBD7-5C05-4C65-B24F-179598C9A5E7}"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26" r="0" b="-1526"/>
          <a:stretch/>
        </p:blipFill>
        <p:spPr>
          <a:xfrm>
            <a:off x="0" y="6126480"/>
            <a:ext cx="12191760" cy="742680"/>
          </a:xfrm>
          <a:prstGeom prst="rect">
            <a:avLst/>
          </a:prstGeom>
          <a:ln w="0">
            <a:noFill/>
          </a:ln>
        </p:spPr>
      </p:pic>
      <p:sp>
        <p:nvSpPr>
          <p:cNvPr id="2" name="Straight Connector 9"/>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2417760" y="802440"/>
            <a:ext cx="8636760" cy="2541240"/>
          </a:xfrm>
          <a:prstGeom prst="rect">
            <a:avLst/>
          </a:prstGeom>
          <a:noFill/>
          <a:ln w="0">
            <a:noFill/>
          </a:ln>
        </p:spPr>
        <p:txBody>
          <a:bodyPr bIns="0" anchor="b">
            <a:normAutofit fontScale="95000"/>
          </a:bodyPr>
          <a:p>
            <a:pPr>
              <a:lnSpc>
                <a:spcPct val="90000"/>
              </a:lnSpc>
              <a:buNone/>
            </a:pPr>
            <a:r>
              <a:rPr b="0" lang="en-US" sz="6600" spc="-1" strike="noStrike" cap="all">
                <a:solidFill>
                  <a:srgbClr val="000000"/>
                </a:solidFill>
                <a:latin typeface="Gill Sans MT"/>
              </a:rPr>
              <a:t>Click to edit Master title style</a:t>
            </a:r>
            <a:endParaRPr b="0" lang="en-US" sz="6600" spc="-1" strike="noStrike">
              <a:solidFill>
                <a:srgbClr val="000000"/>
              </a:solidFill>
              <a:latin typeface="Gill Sans MT"/>
            </a:endParaRPr>
          </a:p>
        </p:txBody>
      </p:sp>
      <p:sp>
        <p:nvSpPr>
          <p:cNvPr id="4" name="PlaceHolder 2"/>
          <p:cNvSpPr>
            <a:spLocks noGrp="1"/>
          </p:cNvSpPr>
          <p:nvPr>
            <p:ph type="dt" idx="1"/>
          </p:nvPr>
        </p:nvSpPr>
        <p:spPr>
          <a:xfrm>
            <a:off x="7554240" y="330480"/>
            <a:ext cx="3500280" cy="308880"/>
          </a:xfrm>
          <a:prstGeom prst="rect">
            <a:avLst/>
          </a:prstGeom>
          <a:noFill/>
          <a:ln w="0">
            <a:noFill/>
          </a:ln>
        </p:spPr>
        <p:txBody>
          <a:bodyPr anchor="ctr">
            <a:noAutofit/>
          </a:bodyPr>
          <a:lstStyle>
            <a:lvl1pPr algn="r">
              <a:lnSpc>
                <a:spcPct val="100000"/>
              </a:lnSpc>
              <a:buNone/>
              <a:defRPr b="0" lang="en-US" sz="1000" spc="-1" strike="noStrike">
                <a:solidFill>
                  <a:srgbClr val="8b8b8b"/>
                </a:solidFill>
                <a:latin typeface="Gill Sans MT"/>
              </a:defRPr>
            </a:lvl1pPr>
          </a:lstStyle>
          <a:p>
            <a:pPr algn="r">
              <a:lnSpc>
                <a:spcPct val="100000"/>
              </a:lnSpc>
              <a:buNone/>
            </a:pPr>
            <a:r>
              <a:rPr b="0" lang="en-US" sz="1000" spc="-1" strike="noStrike">
                <a:solidFill>
                  <a:srgbClr val="8b8b8b"/>
                </a:solidFill>
                <a:latin typeface="Gill Sans MT"/>
              </a:rPr>
              <a:t>&lt;date/time&gt;</a:t>
            </a:r>
            <a:endParaRPr b="0" lang="en-IN" sz="1000" spc="-1" strike="noStrike">
              <a:latin typeface="Times New Roman"/>
            </a:endParaRPr>
          </a:p>
        </p:txBody>
      </p:sp>
      <p:sp>
        <p:nvSpPr>
          <p:cNvPr id="5" name="PlaceHolder 3"/>
          <p:cNvSpPr>
            <a:spLocks noGrp="1"/>
          </p:cNvSpPr>
          <p:nvPr>
            <p:ph type="ftr" idx="2"/>
          </p:nvPr>
        </p:nvSpPr>
        <p:spPr>
          <a:xfrm>
            <a:off x="2416680" y="329400"/>
            <a:ext cx="4973400" cy="3088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6" name="PlaceHolder 4"/>
          <p:cNvSpPr>
            <a:spLocks noGrp="1"/>
          </p:cNvSpPr>
          <p:nvPr>
            <p:ph type="sldNum" idx="3"/>
          </p:nvPr>
        </p:nvSpPr>
        <p:spPr>
          <a:xfrm>
            <a:off x="1437840" y="798840"/>
            <a:ext cx="810720" cy="503280"/>
          </a:xfrm>
          <a:prstGeom prst="rect">
            <a:avLst/>
          </a:prstGeom>
          <a:noFill/>
          <a:ln w="0">
            <a:noFill/>
          </a:ln>
        </p:spPr>
        <p:txBody>
          <a:bodyPr anchor="t">
            <a:noAutofit/>
          </a:bodyPr>
          <a:lstStyle>
            <a:lvl1pPr algn="r">
              <a:lnSpc>
                <a:spcPct val="100000"/>
              </a:lnSpc>
              <a:buNone/>
              <a:defRPr b="0" lang="en-US" sz="2800" spc="-1" strike="noStrike">
                <a:solidFill>
                  <a:srgbClr val="b71e42"/>
                </a:solidFill>
                <a:latin typeface="Gill Sans MT"/>
              </a:defRPr>
            </a:lvl1pPr>
          </a:lstStyle>
          <a:p>
            <a:pPr algn="r">
              <a:lnSpc>
                <a:spcPct val="100000"/>
              </a:lnSpc>
              <a:buNone/>
            </a:pPr>
            <a:fld id="{BA02F5AF-13C9-43D3-93F0-7C60435461BC}" type="slidenum">
              <a:rPr b="0" lang="en-US" sz="2800" spc="-1" strike="noStrike">
                <a:solidFill>
                  <a:srgbClr val="b71e42"/>
                </a:solidFill>
                <a:latin typeface="Gill Sans MT"/>
              </a:rPr>
              <a:t>&lt;number&gt;</a:t>
            </a:fld>
            <a:endParaRPr b="0" lang="en-IN" sz="2800" spc="-1" strike="noStrike">
              <a:latin typeface="Times New Roman"/>
            </a:endParaRPr>
          </a:p>
        </p:txBody>
      </p:sp>
      <p:sp>
        <p:nvSpPr>
          <p:cNvPr id="7" name="Straight Connector 14"/>
          <p:cNvSpPr/>
          <p:nvPr/>
        </p:nvSpPr>
        <p:spPr>
          <a:xfrm>
            <a:off x="2417760" y="3528360"/>
            <a:ext cx="8636760" cy="360"/>
          </a:xfrm>
          <a:prstGeom prst="line">
            <a:avLst/>
          </a:prstGeom>
          <a:ln w="31750">
            <a:solidFill>
              <a:srgbClr val="b71e42"/>
            </a:solidFill>
            <a:round/>
          </a:ln>
        </p:spPr>
        <p:style>
          <a:lnRef idx="3">
            <a:schemeClr val="accent1"/>
          </a:lnRef>
          <a:fillRef idx="0">
            <a:schemeClr val="accent1"/>
          </a:fillRef>
          <a:effectRef idx="2">
            <a:schemeClr val="accent1"/>
          </a:effectRef>
          <a:fontRef idx="minor"/>
        </p:style>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rgbClr val="000000"/>
                </a:solidFill>
                <a:latin typeface="Gill Sans MT"/>
              </a:rPr>
              <a:t>Click to edit the outline text format</a:t>
            </a:r>
            <a:endParaRPr b="0" lang="en-US" sz="2000" spc="-1" strike="noStrike">
              <a:solidFill>
                <a:srgbClr val="000000"/>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rgbClr val="000000"/>
                </a:solidFill>
                <a:latin typeface="Gill Sans MT"/>
              </a:rPr>
              <a:t>Second Outline Level</a:t>
            </a:r>
            <a:endParaRPr b="0" lang="en-US" sz="1600" spc="-1" strike="noStrike">
              <a:solidFill>
                <a:srgbClr val="000000"/>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rgbClr val="000000"/>
                </a:solidFill>
                <a:latin typeface="Gill Sans MT"/>
              </a:rPr>
              <a:t>Third Outline Level</a:t>
            </a:r>
            <a:endParaRPr b="0" lang="en-US" sz="1400" spc="-1" strike="noStrike">
              <a:solidFill>
                <a:srgbClr val="000000"/>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rgbClr val="000000"/>
                </a:solidFill>
                <a:latin typeface="Gill Sans MT"/>
              </a:rPr>
              <a:t>Fourth Outline Level</a:t>
            </a:r>
            <a:endParaRPr b="0" lang="en-US" sz="1200" spc="-1" strike="noStrike">
              <a:solidFill>
                <a:srgbClr val="000000"/>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000000"/>
                </a:solidFill>
                <a:latin typeface="Gill Sans MT"/>
              </a:rPr>
              <a:t>Seventh Outline </a:t>
            </a:r>
            <a:r>
              <a:rPr b="0" lang="en-US" sz="2000" spc="-1" strike="noStrike">
                <a:solidFill>
                  <a:srgbClr val="000000"/>
                </a:solidFill>
                <a:latin typeface="Gill Sans MT"/>
              </a:rPr>
              <a:t>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45"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6" name="Picture 6" descr=""/>
          <p:cNvPicPr/>
          <p:nvPr/>
        </p:nvPicPr>
        <p:blipFill>
          <a:blip r:embed="rId2"/>
          <a:srcRect l="0" t="1526" r="0" b="-1526"/>
          <a:stretch/>
        </p:blipFill>
        <p:spPr>
          <a:xfrm>
            <a:off x="0" y="6126480"/>
            <a:ext cx="12191760" cy="742680"/>
          </a:xfrm>
          <a:prstGeom prst="rect">
            <a:avLst/>
          </a:prstGeom>
          <a:ln w="0">
            <a:noFill/>
          </a:ln>
        </p:spPr>
      </p:pic>
      <p:sp>
        <p:nvSpPr>
          <p:cNvPr id="47" name="Straight Connector 9"/>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48"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US" sz="3200" spc="-1" strike="noStrike" cap="all">
                <a:solidFill>
                  <a:srgbClr val="000000"/>
                </a:solidFill>
                <a:latin typeface="Gill Sans MT"/>
              </a:rPr>
              <a:t>Click to edit Master title style</a:t>
            </a:r>
            <a:endParaRPr b="0" lang="en-US" sz="3200" spc="-1" strike="noStrike">
              <a:solidFill>
                <a:srgbClr val="000000"/>
              </a:solidFill>
              <a:latin typeface="Gill Sans MT"/>
            </a:endParaRPr>
          </a:p>
        </p:txBody>
      </p:sp>
      <p:sp>
        <p:nvSpPr>
          <p:cNvPr id="49" name="PlaceHolder 2"/>
          <p:cNvSpPr>
            <a:spLocks noGrp="1"/>
          </p:cNvSpPr>
          <p:nvPr>
            <p:ph type="body"/>
          </p:nvPr>
        </p:nvSpPr>
        <p:spPr>
          <a:xfrm>
            <a:off x="1451520" y="2015640"/>
            <a:ext cx="9603000" cy="3450240"/>
          </a:xfrm>
          <a:prstGeom prst="rect">
            <a:avLst/>
          </a:prstGeom>
          <a:noFill/>
          <a:ln w="0">
            <a:noFill/>
          </a:ln>
        </p:spPr>
        <p:txBody>
          <a:bodyPr anchor="t">
            <a:noAutofit/>
          </a:bodyPr>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Click to edit Master text styles</a:t>
            </a:r>
            <a:endParaRPr b="0" lang="en-US" sz="2000" spc="-1" strike="noStrike">
              <a:solidFill>
                <a:srgbClr val="000000"/>
              </a:solidFill>
              <a:latin typeface="Gill Sans MT"/>
            </a:endParaRPr>
          </a:p>
          <a:p>
            <a:pPr lvl="1" marL="685800" indent="-228600">
              <a:lnSpc>
                <a:spcPct val="120000"/>
              </a:lnSpc>
              <a:spcBef>
                <a:spcPts val="499"/>
              </a:spcBef>
              <a:buClr>
                <a:srgbClr val="b71e42"/>
              </a:buClr>
              <a:buFont typeface="Arial"/>
              <a:buChar char="•"/>
            </a:pPr>
            <a:r>
              <a:rPr b="0" lang="en-US" sz="1800" spc="-1" strike="noStrike">
                <a:solidFill>
                  <a:srgbClr val="000000"/>
                </a:solidFill>
                <a:latin typeface="Gill Sans MT"/>
              </a:rPr>
              <a:t>Second level</a:t>
            </a:r>
            <a:endParaRPr b="0" lang="en-US" sz="1800" spc="-1" strike="noStrike">
              <a:solidFill>
                <a:srgbClr val="000000"/>
              </a:solidFill>
              <a:latin typeface="Gill Sans MT"/>
            </a:endParaRPr>
          </a:p>
          <a:p>
            <a:pPr lvl="2" marL="1143000" indent="-228600">
              <a:lnSpc>
                <a:spcPct val="120000"/>
              </a:lnSpc>
              <a:spcBef>
                <a:spcPts val="499"/>
              </a:spcBef>
              <a:buClr>
                <a:srgbClr val="b71e42"/>
              </a:buClr>
              <a:buFont typeface="Arial"/>
              <a:buChar char="•"/>
            </a:pPr>
            <a:r>
              <a:rPr b="0" lang="en-US" sz="1600" spc="-1" strike="noStrike">
                <a:solidFill>
                  <a:srgbClr val="000000"/>
                </a:solidFill>
                <a:latin typeface="Gill Sans MT"/>
              </a:rPr>
              <a:t>Third level</a:t>
            </a:r>
            <a:endParaRPr b="0" lang="en-US" sz="1600" spc="-1" strike="noStrike">
              <a:solidFill>
                <a:srgbClr val="000000"/>
              </a:solidFill>
              <a:latin typeface="Gill Sans MT"/>
            </a:endParaRPr>
          </a:p>
          <a:p>
            <a:pPr lvl="3" marL="1600200" indent="-228600">
              <a:lnSpc>
                <a:spcPct val="120000"/>
              </a:lnSpc>
              <a:spcBef>
                <a:spcPts val="499"/>
              </a:spcBef>
              <a:buClr>
                <a:srgbClr val="b71e42"/>
              </a:buClr>
              <a:buFont typeface="Arial"/>
              <a:buChar char="•"/>
            </a:pPr>
            <a:r>
              <a:rPr b="0" lang="en-US" sz="1400" spc="-1" strike="noStrike">
                <a:solidFill>
                  <a:srgbClr val="000000"/>
                </a:solidFill>
                <a:latin typeface="Gill Sans MT"/>
              </a:rPr>
              <a:t>Fourth level</a:t>
            </a:r>
            <a:endParaRPr b="0" lang="en-US" sz="1400" spc="-1" strike="noStrike">
              <a:solidFill>
                <a:srgbClr val="000000"/>
              </a:solidFill>
              <a:latin typeface="Gill Sans MT"/>
            </a:endParaRPr>
          </a:p>
          <a:p>
            <a:pPr lvl="4" marL="2057400" indent="-228600">
              <a:lnSpc>
                <a:spcPct val="120000"/>
              </a:lnSpc>
              <a:spcBef>
                <a:spcPts val="499"/>
              </a:spcBef>
              <a:buClr>
                <a:srgbClr val="b71e42"/>
              </a:buClr>
              <a:buFont typeface="Arial"/>
              <a:buChar char="•"/>
            </a:pPr>
            <a:r>
              <a:rPr b="0" lang="en-US" sz="1200" spc="-1" strike="noStrike">
                <a:solidFill>
                  <a:srgbClr val="000000"/>
                </a:solidFill>
                <a:latin typeface="Gill Sans MT"/>
              </a:rPr>
              <a:t>Fifth level</a:t>
            </a:r>
            <a:endParaRPr b="0" lang="en-US" sz="1200" spc="-1" strike="noStrike">
              <a:solidFill>
                <a:srgbClr val="000000"/>
              </a:solidFill>
              <a:latin typeface="Gill Sans MT"/>
            </a:endParaRPr>
          </a:p>
        </p:txBody>
      </p:sp>
      <p:sp>
        <p:nvSpPr>
          <p:cNvPr id="50" name="PlaceHolder 3"/>
          <p:cNvSpPr>
            <a:spLocks noGrp="1"/>
          </p:cNvSpPr>
          <p:nvPr>
            <p:ph type="dt" idx="4"/>
          </p:nvPr>
        </p:nvSpPr>
        <p:spPr>
          <a:xfrm>
            <a:off x="7554240" y="330480"/>
            <a:ext cx="3500280" cy="308880"/>
          </a:xfrm>
          <a:prstGeom prst="rect">
            <a:avLst/>
          </a:prstGeom>
          <a:noFill/>
          <a:ln w="0">
            <a:noFill/>
          </a:ln>
        </p:spPr>
        <p:txBody>
          <a:bodyPr anchor="ctr">
            <a:noAutofit/>
          </a:bodyPr>
          <a:lstStyle>
            <a:lvl1pPr algn="r">
              <a:lnSpc>
                <a:spcPct val="100000"/>
              </a:lnSpc>
              <a:buNone/>
              <a:defRPr b="0" lang="en-US" sz="1000" spc="-1" strike="noStrike">
                <a:solidFill>
                  <a:srgbClr val="8b8b8b"/>
                </a:solidFill>
                <a:latin typeface="Gill Sans MT"/>
              </a:defRPr>
            </a:lvl1pPr>
          </a:lstStyle>
          <a:p>
            <a:pPr algn="r">
              <a:lnSpc>
                <a:spcPct val="100000"/>
              </a:lnSpc>
              <a:buNone/>
            </a:pPr>
            <a:r>
              <a:rPr b="0" lang="en-US" sz="1000" spc="-1" strike="noStrike">
                <a:solidFill>
                  <a:srgbClr val="8b8b8b"/>
                </a:solidFill>
                <a:latin typeface="Gill Sans MT"/>
              </a:rPr>
              <a:t>&lt;date/time&gt;</a:t>
            </a:r>
            <a:endParaRPr b="0" lang="en-IN" sz="1000" spc="-1" strike="noStrike">
              <a:latin typeface="Times New Roman"/>
            </a:endParaRPr>
          </a:p>
        </p:txBody>
      </p:sp>
      <p:sp>
        <p:nvSpPr>
          <p:cNvPr id="51" name="PlaceHolder 4"/>
          <p:cNvSpPr>
            <a:spLocks noGrp="1"/>
          </p:cNvSpPr>
          <p:nvPr>
            <p:ph type="ftr" idx="5"/>
          </p:nvPr>
        </p:nvSpPr>
        <p:spPr>
          <a:xfrm>
            <a:off x="1451520" y="329400"/>
            <a:ext cx="5938560" cy="3088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2" name="PlaceHolder 5"/>
          <p:cNvSpPr>
            <a:spLocks noGrp="1"/>
          </p:cNvSpPr>
          <p:nvPr>
            <p:ph type="sldNum" idx="6"/>
          </p:nvPr>
        </p:nvSpPr>
        <p:spPr>
          <a:xfrm>
            <a:off x="480240" y="798840"/>
            <a:ext cx="810720" cy="503280"/>
          </a:xfrm>
          <a:prstGeom prst="rect">
            <a:avLst/>
          </a:prstGeom>
          <a:noFill/>
          <a:ln w="0">
            <a:noFill/>
          </a:ln>
        </p:spPr>
        <p:txBody>
          <a:bodyPr anchor="t">
            <a:noAutofit/>
          </a:bodyPr>
          <a:lstStyle>
            <a:lvl1pPr algn="r">
              <a:lnSpc>
                <a:spcPct val="100000"/>
              </a:lnSpc>
              <a:buNone/>
              <a:defRPr b="0" lang="en-US" sz="2800" spc="-1" strike="noStrike">
                <a:solidFill>
                  <a:srgbClr val="b71e42"/>
                </a:solidFill>
                <a:latin typeface="Gill Sans MT"/>
              </a:defRPr>
            </a:lvl1pPr>
          </a:lstStyle>
          <a:p>
            <a:pPr algn="r">
              <a:lnSpc>
                <a:spcPct val="100000"/>
              </a:lnSpc>
              <a:buNone/>
            </a:pPr>
            <a:fld id="{D22B9D01-8312-4D2E-AC68-3514DBD5B85A}" type="slidenum">
              <a:rPr b="0" lang="en-US" sz="2800" spc="-1" strike="noStrike">
                <a:solidFill>
                  <a:srgbClr val="b71e42"/>
                </a:solidFill>
                <a:latin typeface="Gill Sans MT"/>
              </a:rPr>
              <a:t>&lt;number&gt;</a:t>
            </a:fld>
            <a:endParaRPr b="0" lang="en-IN" sz="2800" spc="-1" strike="noStrike">
              <a:latin typeface="Times New Roman"/>
            </a:endParaRPr>
          </a:p>
        </p:txBody>
      </p:sp>
      <p:sp>
        <p:nvSpPr>
          <p:cNvPr id="53" name="Straight Connector 32"/>
          <p:cNvSpPr/>
          <p:nvPr/>
        </p:nvSpPr>
        <p:spPr>
          <a:xfrm>
            <a:off x="1453680" y="1846800"/>
            <a:ext cx="9607680" cy="360"/>
          </a:xfrm>
          <a:prstGeom prst="line">
            <a:avLst/>
          </a:prstGeom>
          <a:ln w="31750">
            <a:solidFill>
              <a:srgbClr val="b71e42"/>
            </a:solidFill>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417760" y="802440"/>
            <a:ext cx="8636760" cy="2541240"/>
          </a:xfrm>
          <a:prstGeom prst="rect">
            <a:avLst/>
          </a:prstGeom>
          <a:noFill/>
          <a:ln w="0">
            <a:noFill/>
          </a:ln>
        </p:spPr>
        <p:txBody>
          <a:bodyPr bIns="0" anchor="b">
            <a:noAutofit/>
          </a:bodyPr>
          <a:p>
            <a:pPr>
              <a:lnSpc>
                <a:spcPct val="90000"/>
              </a:lnSpc>
              <a:buNone/>
            </a:pPr>
            <a:r>
              <a:rPr b="0" lang="en-US" sz="6600" spc="-1" strike="noStrike" cap="all">
                <a:solidFill>
                  <a:srgbClr val="000000"/>
                </a:solidFill>
                <a:latin typeface="Gill Sans MT"/>
              </a:rPr>
              <a:t>Android TimeSheet</a:t>
            </a:r>
            <a:endParaRPr b="0" lang="en-US" sz="6600" spc="-1" strike="noStrike">
              <a:solidFill>
                <a:srgbClr val="000000"/>
              </a:solidFill>
              <a:latin typeface="Gill Sans MT"/>
            </a:endParaRPr>
          </a:p>
        </p:txBody>
      </p:sp>
      <p:sp>
        <p:nvSpPr>
          <p:cNvPr id="91" name="PlaceHolder 2"/>
          <p:cNvSpPr>
            <a:spLocks noGrp="1"/>
          </p:cNvSpPr>
          <p:nvPr>
            <p:ph type="subTitle"/>
          </p:nvPr>
        </p:nvSpPr>
        <p:spPr>
          <a:xfrm>
            <a:off x="2417760" y="3531240"/>
            <a:ext cx="8636760" cy="977400"/>
          </a:xfrm>
          <a:prstGeom prst="rect">
            <a:avLst/>
          </a:prstGeom>
          <a:noFill/>
          <a:ln w="0">
            <a:noFill/>
          </a:ln>
        </p:spPr>
        <p:txBody>
          <a:bodyPr tIns="91440" bIns="91440" anchor="t">
            <a:normAutofit/>
          </a:bodyPr>
          <a:p>
            <a:pPr>
              <a:lnSpc>
                <a:spcPct val="120000"/>
              </a:lnSpc>
              <a:spcBef>
                <a:spcPts val="1001"/>
              </a:spcBef>
              <a:buNone/>
              <a:tabLst>
                <a:tab algn="l" pos="0"/>
              </a:tabLst>
            </a:pPr>
            <a:r>
              <a:rPr b="0" lang="en-US" sz="1800" spc="-1" strike="noStrike" cap="all">
                <a:solidFill>
                  <a:srgbClr val="000000"/>
                </a:solidFill>
                <a:latin typeface="Gill Sans MT"/>
              </a:rPr>
              <a:t>Pavan Ganesh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92" name="Rectangle 7"/>
          <p:cNvSpPr/>
          <p:nvPr/>
        </p:nvSpPr>
        <p:spPr>
          <a:xfrm>
            <a:off x="360" y="0"/>
            <a:ext cx="12191400" cy="6857640"/>
          </a:xfrm>
          <a:prstGeom prst="rect">
            <a:avLst/>
          </a:prstGeom>
          <a:gradFill rotWithShape="0">
            <a:gsLst>
              <a:gs pos="0">
                <a:srgbClr val="eceae7"/>
              </a:gs>
              <a:gs pos="100000">
                <a:srgbClr val="cac6c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3" name="Rectangle 9"/>
          <p:cNvSpPr/>
          <p:nvPr/>
        </p:nvSpPr>
        <p:spPr>
          <a:xfrm>
            <a:off x="0" y="0"/>
            <a:ext cx="4061880" cy="6857640"/>
          </a:xfrm>
          <a:prstGeom prst="rect">
            <a:avLst/>
          </a:prstGeom>
          <a:solidFill>
            <a:srgbClr val="b71e42"/>
          </a:solidFill>
          <a:ln>
            <a:noFill/>
          </a:ln>
        </p:spPr>
        <p:style>
          <a:lnRef idx="2">
            <a:schemeClr val="accent1">
              <a:shade val="50000"/>
            </a:schemeClr>
          </a:lnRef>
          <a:fillRef idx="1">
            <a:schemeClr val="accent1"/>
          </a:fillRef>
          <a:effectRef idx="0">
            <a:schemeClr val="accent1"/>
          </a:effectRef>
          <a:fontRef idx="minor"/>
        </p:style>
      </p:sp>
      <p:sp>
        <p:nvSpPr>
          <p:cNvPr id="94" name="PlaceHolder 1"/>
          <p:cNvSpPr>
            <a:spLocks noGrp="1"/>
          </p:cNvSpPr>
          <p:nvPr>
            <p:ph type="title"/>
          </p:nvPr>
        </p:nvSpPr>
        <p:spPr>
          <a:xfrm>
            <a:off x="849600" y="1240200"/>
            <a:ext cx="2727360" cy="4584240"/>
          </a:xfrm>
          <a:prstGeom prst="rect">
            <a:avLst/>
          </a:prstGeom>
          <a:noFill/>
          <a:ln w="0">
            <a:noFill/>
          </a:ln>
        </p:spPr>
        <p:txBody>
          <a:bodyPr anchor="t">
            <a:normAutofit/>
          </a:bodyPr>
          <a:p>
            <a:pPr>
              <a:lnSpc>
                <a:spcPct val="90000"/>
              </a:lnSpc>
              <a:buNone/>
            </a:pPr>
            <a:r>
              <a:rPr b="0" lang="en-US" sz="3200" spc="-1" strike="noStrike" cap="all">
                <a:solidFill>
                  <a:srgbClr val="ffffff"/>
                </a:solidFill>
                <a:latin typeface="Gill Sans MT"/>
              </a:rPr>
              <a:t>AnDroid TimeSheet</a:t>
            </a:r>
            <a:endParaRPr b="0" lang="en-US" sz="3200" spc="-1" strike="noStrike">
              <a:solidFill>
                <a:srgbClr val="000000"/>
              </a:solidFill>
              <a:latin typeface="Gill Sans MT"/>
            </a:endParaRPr>
          </a:p>
        </p:txBody>
      </p:sp>
      <p:sp>
        <p:nvSpPr>
          <p:cNvPr id="95" name="PlaceHolder 2"/>
          <p:cNvSpPr>
            <a:spLocks noGrp="1"/>
          </p:cNvSpPr>
          <p:nvPr>
            <p:ph/>
          </p:nvPr>
        </p:nvSpPr>
        <p:spPr>
          <a:xfrm>
            <a:off x="4705560" y="1240200"/>
            <a:ext cx="6034320" cy="4916160"/>
          </a:xfrm>
          <a:prstGeom prst="rect">
            <a:avLst/>
          </a:prstGeom>
          <a:noFill/>
          <a:ln w="0">
            <a:noFill/>
          </a:ln>
        </p:spPr>
        <p:txBody>
          <a:bodyPr anchor="t">
            <a:normAutofit/>
          </a:bodyPr>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TimeSheet android application helps the user to log their effort without forgeting as old process you need to login to your SDP portal to log.</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Here we have SDP portal built into an App, which you start log timer at the start of the day and end the timer at the day which will be sent back to the SDP server.</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  </a:t>
            </a:r>
            <a:r>
              <a:rPr b="0" lang="en-US" sz="2000" spc="-1" strike="noStrike">
                <a:solidFill>
                  <a:srgbClr val="000000"/>
                </a:solidFill>
                <a:latin typeface="Gill Sans MT"/>
              </a:rPr>
              <a:t>You can also pause the time whenever you want, and resume it back</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US" sz="3200" spc="-1" strike="noStrike" cap="all">
                <a:solidFill>
                  <a:srgbClr val="000000"/>
                </a:solidFill>
                <a:latin typeface="Gill Sans MT"/>
              </a:rPr>
              <a:t>Scenarios </a:t>
            </a:r>
            <a:endParaRPr b="0" lang="en-US" sz="3200" spc="-1" strike="noStrike">
              <a:solidFill>
                <a:srgbClr val="000000"/>
              </a:solidFill>
              <a:latin typeface="Gill Sans MT"/>
            </a:endParaRPr>
          </a:p>
        </p:txBody>
      </p:sp>
      <p:sp>
        <p:nvSpPr>
          <p:cNvPr id="97" name="PlaceHolder 2"/>
          <p:cNvSpPr>
            <a:spLocks noGrp="1"/>
          </p:cNvSpPr>
          <p:nvPr>
            <p:ph/>
          </p:nvPr>
        </p:nvSpPr>
        <p:spPr>
          <a:xfrm>
            <a:off x="1451520" y="2015640"/>
            <a:ext cx="9603000" cy="3450240"/>
          </a:xfrm>
          <a:prstGeom prst="rect">
            <a:avLst/>
          </a:prstGeom>
          <a:noFill/>
          <a:ln w="0">
            <a:noFill/>
          </a:ln>
        </p:spPr>
        <p:txBody>
          <a:bodyPr anchor="t">
            <a:noAutofit/>
          </a:bodyPr>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Timer should run in background</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User can pause whenever user request's</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If timer is running when day is completed, it should save log of that day, and restart the timer</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On logout also when timer is running it should save the log  </a:t>
            </a:r>
            <a:endParaRPr b="0" lang="en-US" sz="2000" spc="-1" strike="noStrike">
              <a:solidFill>
                <a:srgbClr val="000000"/>
              </a:solidFill>
              <a:latin typeface="Gill Sans MT"/>
            </a:endParaRPr>
          </a:p>
          <a:p>
            <a:pPr>
              <a:lnSpc>
                <a:spcPct val="120000"/>
              </a:lnSpc>
              <a:spcBef>
                <a:spcPts val="1001"/>
              </a:spcBef>
              <a:buNone/>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451520" y="804600"/>
            <a:ext cx="9603000" cy="591840"/>
          </a:xfrm>
          <a:prstGeom prst="rect">
            <a:avLst/>
          </a:prstGeom>
          <a:noFill/>
          <a:ln w="0">
            <a:noFill/>
          </a:ln>
        </p:spPr>
        <p:txBody>
          <a:bodyPr anchor="t">
            <a:noAutofit/>
          </a:bodyPr>
          <a:p>
            <a:pPr>
              <a:lnSpc>
                <a:spcPct val="90000"/>
              </a:lnSpc>
              <a:buNone/>
            </a:pPr>
            <a:r>
              <a:rPr b="0" lang="en-US" sz="3200" spc="-1" strike="noStrike" cap="all">
                <a:solidFill>
                  <a:srgbClr val="000000"/>
                </a:solidFill>
                <a:latin typeface="Gill Sans MT"/>
              </a:rPr>
              <a:t>User Screens</a:t>
            </a:r>
            <a:endParaRPr b="0" lang="en-US" sz="3200" spc="-1" strike="noStrike">
              <a:solidFill>
                <a:srgbClr val="000000"/>
              </a:solidFill>
              <a:latin typeface="Gill Sans MT"/>
            </a:endParaRPr>
          </a:p>
        </p:txBody>
      </p:sp>
      <p:pic>
        <p:nvPicPr>
          <p:cNvPr id="99" name="Picture 4" descr="Graphical user interface, application&#10;&#10;Description automatically generated"/>
          <p:cNvPicPr/>
          <p:nvPr/>
        </p:nvPicPr>
        <p:blipFill>
          <a:blip r:embed="rId1"/>
          <a:stretch/>
        </p:blipFill>
        <p:spPr>
          <a:xfrm>
            <a:off x="253800" y="1837800"/>
            <a:ext cx="2412360" cy="4070160"/>
          </a:xfrm>
          <a:prstGeom prst="rect">
            <a:avLst/>
          </a:prstGeom>
          <a:ln w="0">
            <a:noFill/>
          </a:ln>
        </p:spPr>
      </p:pic>
      <p:pic>
        <p:nvPicPr>
          <p:cNvPr id="100" name="Picture 5" descr="Graphical user interface, application&#10;&#10;Description automatically generated"/>
          <p:cNvPicPr/>
          <p:nvPr/>
        </p:nvPicPr>
        <p:blipFill>
          <a:blip r:embed="rId2"/>
          <a:stretch/>
        </p:blipFill>
        <p:spPr>
          <a:xfrm>
            <a:off x="2827080" y="1854000"/>
            <a:ext cx="2493360" cy="4114440"/>
          </a:xfrm>
          <a:prstGeom prst="rect">
            <a:avLst/>
          </a:prstGeom>
          <a:ln w="0">
            <a:noFill/>
          </a:ln>
        </p:spPr>
      </p:pic>
      <p:pic>
        <p:nvPicPr>
          <p:cNvPr id="101" name="Picture 7" descr="Graphical user interface, application&#10;&#10;Description automatically generated"/>
          <p:cNvPicPr/>
          <p:nvPr/>
        </p:nvPicPr>
        <p:blipFill>
          <a:blip r:embed="rId3"/>
          <a:stretch/>
        </p:blipFill>
        <p:spPr>
          <a:xfrm>
            <a:off x="5415120" y="1852920"/>
            <a:ext cx="2463120" cy="4114440"/>
          </a:xfrm>
          <a:prstGeom prst="rect">
            <a:avLst/>
          </a:prstGeom>
          <a:ln w="0">
            <a:noFill/>
          </a:ln>
        </p:spPr>
      </p:pic>
      <p:pic>
        <p:nvPicPr>
          <p:cNvPr id="102" name="Picture 5" descr="Graphical user interface, application&#10;&#10;Description automatically generated"/>
          <p:cNvPicPr/>
          <p:nvPr/>
        </p:nvPicPr>
        <p:blipFill>
          <a:blip r:embed="rId4"/>
          <a:stretch/>
        </p:blipFill>
        <p:spPr>
          <a:xfrm>
            <a:off x="8011440" y="1856520"/>
            <a:ext cx="2512440" cy="4114440"/>
          </a:xfrm>
          <a:prstGeom prst="rect">
            <a:avLst/>
          </a:prstGeom>
          <a:ln w="0">
            <a:noFill/>
          </a:ln>
        </p:spPr>
      </p:pic>
      <p:sp>
        <p:nvSpPr>
          <p:cNvPr id="103" name="TextBox 5"/>
          <p:cNvSpPr/>
          <p:nvPr/>
        </p:nvSpPr>
        <p:spPr>
          <a:xfrm>
            <a:off x="1449000" y="1462680"/>
            <a:ext cx="274284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1800" spc="-1" strike="noStrike">
                <a:solidFill>
                  <a:srgbClr val="000000"/>
                </a:solidFill>
                <a:latin typeface="Gill Sans MT"/>
              </a:rPr>
              <a:t>Login Screen</a:t>
            </a:r>
            <a:endParaRPr b="0" lang="en-IN" sz="1800" spc="-1" strike="noStrike">
              <a:latin typeface="Arial"/>
            </a:endParaRPr>
          </a:p>
        </p:txBody>
      </p:sp>
      <p:sp>
        <p:nvSpPr>
          <p:cNvPr id="104" name="TextBox 7"/>
          <p:cNvSpPr/>
          <p:nvPr/>
        </p:nvSpPr>
        <p:spPr>
          <a:xfrm>
            <a:off x="4105440" y="1391400"/>
            <a:ext cx="274284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1800" spc="-1" strike="noStrike">
                <a:solidFill>
                  <a:srgbClr val="000000"/>
                </a:solidFill>
                <a:latin typeface="Gill Sans MT"/>
              </a:rPr>
              <a:t>Home Screen</a:t>
            </a:r>
            <a:endParaRPr b="0" lang="en-IN" sz="1800" spc="-1" strike="noStrike">
              <a:latin typeface="Arial"/>
            </a:endParaRPr>
          </a:p>
        </p:txBody>
      </p:sp>
      <p:sp>
        <p:nvSpPr>
          <p:cNvPr id="105" name="TextBox 8"/>
          <p:cNvSpPr/>
          <p:nvPr/>
        </p:nvSpPr>
        <p:spPr>
          <a:xfrm>
            <a:off x="6640920" y="1467360"/>
            <a:ext cx="274284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1800" spc="-1" strike="noStrike">
                <a:solidFill>
                  <a:srgbClr val="000000"/>
                </a:solidFill>
                <a:latin typeface="Gill Sans MT"/>
              </a:rPr>
              <a:t>Add Issue</a:t>
            </a:r>
            <a:endParaRPr b="0" lang="en-IN" sz="1800" spc="-1" strike="noStrike">
              <a:latin typeface="Arial"/>
            </a:endParaRPr>
          </a:p>
        </p:txBody>
      </p:sp>
      <p:sp>
        <p:nvSpPr>
          <p:cNvPr id="106" name="TextBox 9"/>
          <p:cNvSpPr/>
          <p:nvPr/>
        </p:nvSpPr>
        <p:spPr>
          <a:xfrm>
            <a:off x="9444240" y="1396440"/>
            <a:ext cx="274284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1800" spc="-1" strike="noStrike">
                <a:solidFill>
                  <a:srgbClr val="000000"/>
                </a:solidFill>
                <a:latin typeface="Gill Sans MT"/>
              </a:rPr>
              <a:t>Log Efforts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US" sz="3200" spc="-1" strike="noStrike" cap="all">
                <a:solidFill>
                  <a:srgbClr val="000000"/>
                </a:solidFill>
                <a:latin typeface="Gill Sans MT"/>
              </a:rPr>
              <a:t>Test cases covered</a:t>
            </a:r>
            <a:endParaRPr b="0" lang="en-US" sz="3200" spc="-1" strike="noStrike">
              <a:solidFill>
                <a:srgbClr val="000000"/>
              </a:solidFill>
              <a:latin typeface="Gill Sans MT"/>
            </a:endParaRPr>
          </a:p>
        </p:txBody>
      </p:sp>
      <p:sp>
        <p:nvSpPr>
          <p:cNvPr id="108" name="PlaceHolder 2"/>
          <p:cNvSpPr>
            <a:spLocks noGrp="1"/>
          </p:cNvSpPr>
          <p:nvPr>
            <p:ph/>
          </p:nvPr>
        </p:nvSpPr>
        <p:spPr>
          <a:xfrm>
            <a:off x="1451520" y="1771920"/>
            <a:ext cx="9603000" cy="4029480"/>
          </a:xfrm>
          <a:prstGeom prst="rect">
            <a:avLst/>
          </a:prstGeom>
          <a:noFill/>
          <a:ln w="0">
            <a:noFill/>
          </a:ln>
        </p:spPr>
        <p:txBody>
          <a:bodyPr anchor="t">
            <a:noAutofit/>
          </a:bodyPr>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User Validation and Authentication</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Locking the dropdown list on click of start button</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Disabled the stop button if timer activity is not started</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Checking the timer changed when date change occurs while timer is running</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Checking if the user is present already</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On logout the data is cleared or not</a:t>
            </a:r>
            <a:endParaRPr b="0" lang="en-US" sz="2000" spc="-1" strike="noStrike">
              <a:solidFill>
                <a:srgbClr val="000000"/>
              </a:solidFill>
              <a:latin typeface="Gill Sans MT"/>
            </a:endParaRPr>
          </a:p>
          <a:p>
            <a:pPr marL="228600" indent="-228600">
              <a:lnSpc>
                <a:spcPct val="120000"/>
              </a:lnSpc>
              <a:spcBef>
                <a:spcPts val="1001"/>
              </a:spcBef>
              <a:buClr>
                <a:srgbClr val="b71e42"/>
              </a:buClr>
              <a:buFont typeface="Arial"/>
              <a:buChar char="•"/>
            </a:pPr>
            <a:r>
              <a:rPr b="0" lang="en-US" sz="2000" spc="-1" strike="noStrike">
                <a:solidFill>
                  <a:srgbClr val="000000"/>
                </a:solidFill>
                <a:latin typeface="Gill Sans MT"/>
              </a:rPr>
              <a:t>Checking if empty timer is added to Database</a:t>
            </a:r>
            <a:endParaRPr b="0" lang="en-US" sz="2000" spc="-1" strike="noStrike">
              <a:solidFill>
                <a:srgbClr val="000000"/>
              </a:solidFill>
              <a:latin typeface="Gill Sans MT"/>
            </a:endParaRPr>
          </a:p>
          <a:p>
            <a:pPr>
              <a:lnSpc>
                <a:spcPct val="120000"/>
              </a:lnSpc>
              <a:spcBef>
                <a:spcPts val="1001"/>
              </a:spcBef>
              <a:buNone/>
            </a:pPr>
            <a:endParaRPr b="0" lang="en-US" sz="2000" spc="-1" strike="noStrike">
              <a:solidFill>
                <a:srgbClr val="000000"/>
              </a:solidFill>
              <a:latin typeface="Gill Sans MT"/>
            </a:endParaRPr>
          </a:p>
          <a:p>
            <a:pPr>
              <a:lnSpc>
                <a:spcPct val="120000"/>
              </a:lnSpc>
              <a:spcBef>
                <a:spcPts val="1001"/>
              </a:spcBef>
              <a:buNone/>
            </a:pPr>
            <a:endParaRPr b="0" lang="en-US" sz="2000" spc="-1" strike="noStrike">
              <a:solidFill>
                <a:srgbClr val="000000"/>
              </a:solidFill>
              <a:latin typeface="Gill Sans MT"/>
            </a:endParaRPr>
          </a:p>
          <a:p>
            <a:pPr>
              <a:lnSpc>
                <a:spcPct val="120000"/>
              </a:lnSpc>
              <a:spcBef>
                <a:spcPts val="1001"/>
              </a:spcBef>
              <a:buNone/>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451520" y="804600"/>
            <a:ext cx="9603000" cy="1049040"/>
          </a:xfrm>
          <a:prstGeom prst="rect">
            <a:avLst/>
          </a:prstGeom>
          <a:noFill/>
          <a:ln w="0">
            <a:noFill/>
          </a:ln>
        </p:spPr>
        <p:txBody>
          <a:bodyPr anchor="t">
            <a:noAutofit/>
          </a:bodyPr>
          <a:p>
            <a:pPr>
              <a:lnSpc>
                <a:spcPct val="90000"/>
              </a:lnSpc>
              <a:buNone/>
            </a:pPr>
            <a:r>
              <a:rPr b="0" lang="en-US" sz="3200" spc="-1" strike="noStrike" cap="all">
                <a:solidFill>
                  <a:srgbClr val="000000"/>
                </a:solidFill>
                <a:latin typeface="Gill Sans MT"/>
              </a:rPr>
              <a:t>Topics</a:t>
            </a:r>
            <a:endParaRPr b="0" lang="en-US" sz="3200" spc="-1" strike="noStrike">
              <a:solidFill>
                <a:srgbClr val="000000"/>
              </a:solidFill>
              <a:latin typeface="Gill Sans MT"/>
            </a:endParaRPr>
          </a:p>
        </p:txBody>
      </p:sp>
      <p:sp>
        <p:nvSpPr>
          <p:cNvPr id="110" name="PlaceHolder 2"/>
          <p:cNvSpPr>
            <a:spLocks noGrp="1"/>
          </p:cNvSpPr>
          <p:nvPr>
            <p:ph/>
          </p:nvPr>
        </p:nvSpPr>
        <p:spPr>
          <a:xfrm>
            <a:off x="1451520" y="2015640"/>
            <a:ext cx="9603000" cy="3450240"/>
          </a:xfrm>
          <a:prstGeom prst="rect">
            <a:avLst/>
          </a:prstGeom>
          <a:noFill/>
          <a:ln w="0">
            <a:noFill/>
          </a:ln>
        </p:spPr>
        <p:txBody>
          <a:bodyPr anchor="t">
            <a:noAutofit/>
          </a:bodyPr>
          <a:p>
            <a:pPr>
              <a:lnSpc>
                <a:spcPct val="120000"/>
              </a:lnSpc>
              <a:spcBef>
                <a:spcPts val="1001"/>
              </a:spcBef>
              <a:buNone/>
            </a:pPr>
            <a:r>
              <a:rPr b="0" lang="en-US" sz="2000" spc="-1" strike="noStrike">
                <a:solidFill>
                  <a:srgbClr val="000000"/>
                </a:solidFill>
                <a:latin typeface="Gill Sans MT"/>
              </a:rPr>
              <a:t>Activity lifecycle, Fragments, Intent, Intent filter, Services.</a:t>
            </a:r>
            <a:endParaRPr b="0" lang="en-US" sz="2000" spc="-1" strike="noStrike">
              <a:solidFill>
                <a:srgbClr val="000000"/>
              </a:solidFill>
              <a:latin typeface="Gill Sans MT"/>
            </a:endParaRPr>
          </a:p>
          <a:p>
            <a:pPr>
              <a:lnSpc>
                <a:spcPct val="120000"/>
              </a:lnSpc>
              <a:spcBef>
                <a:spcPts val="1001"/>
              </a:spcBef>
              <a:buNone/>
            </a:pPr>
            <a:r>
              <a:rPr b="0" lang="en-US" sz="2000" spc="-1" strike="noStrike">
                <a:solidFill>
                  <a:srgbClr val="000000"/>
                </a:solidFill>
                <a:latin typeface="Gill Sans MT"/>
              </a:rPr>
              <a:t>Broadcast, Handler and Looper, Layouts, Shared Preferences.</a:t>
            </a:r>
            <a:endParaRPr b="0" lang="en-US" sz="2000" spc="-1" strike="noStrike">
              <a:solidFill>
                <a:srgbClr val="000000"/>
              </a:solidFill>
              <a:latin typeface="Gill Sans MT"/>
            </a:endParaRPr>
          </a:p>
          <a:p>
            <a:pPr>
              <a:lnSpc>
                <a:spcPct val="120000"/>
              </a:lnSpc>
              <a:spcBef>
                <a:spcPts val="1001"/>
              </a:spcBef>
              <a:buNone/>
            </a:pPr>
            <a:r>
              <a:rPr b="0" lang="en-US" sz="2000" spc="-1" strike="noStrike">
                <a:solidFill>
                  <a:srgbClr val="000000"/>
                </a:solidFill>
                <a:latin typeface="Gill Sans MT"/>
              </a:rPr>
              <a:t>Database (Room), Basics of Android Abstraction (Components).</a:t>
            </a:r>
            <a:endParaRPr b="0" lang="en-US" sz="2000" spc="-1" strike="noStrike">
              <a:solidFill>
                <a:srgbClr val="000000"/>
              </a:solidFill>
              <a:latin typeface="Gill Sans MT"/>
            </a:endParaRPr>
          </a:p>
          <a:p>
            <a:pPr>
              <a:lnSpc>
                <a:spcPct val="120000"/>
              </a:lnSpc>
              <a:spcBef>
                <a:spcPts val="1001"/>
              </a:spcBef>
              <a:buNone/>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417760" y="802440"/>
            <a:ext cx="8636760" cy="2541240"/>
          </a:xfrm>
          <a:prstGeom prst="rect">
            <a:avLst/>
          </a:prstGeom>
          <a:noFill/>
          <a:ln w="0">
            <a:noFill/>
          </a:ln>
        </p:spPr>
        <p:txBody>
          <a:bodyPr bIns="0" anchor="b">
            <a:noAutofit/>
          </a:bodyPr>
          <a:p>
            <a:pPr algn="ctr">
              <a:lnSpc>
                <a:spcPct val="90000"/>
              </a:lnSpc>
              <a:buNone/>
            </a:pPr>
            <a:r>
              <a:rPr b="0" lang="en-US" sz="6600" spc="-1" strike="noStrike" cap="all">
                <a:solidFill>
                  <a:srgbClr val="000000"/>
                </a:solidFill>
                <a:latin typeface="Gill Sans MT"/>
              </a:rPr>
              <a:t>Thank you</a:t>
            </a:r>
            <a:endParaRPr b="0" lang="en-US" sz="6600" spc="-1" strike="noStrike">
              <a:solidFill>
                <a:srgbClr val="000000"/>
              </a:solidFill>
              <a:latin typeface="Gill Sans MT"/>
            </a:endParaRPr>
          </a:p>
        </p:txBody>
      </p:sp>
      <p:sp>
        <p:nvSpPr>
          <p:cNvPr id="112" name="PlaceHolder 2"/>
          <p:cNvSpPr>
            <a:spLocks noGrp="1"/>
          </p:cNvSpPr>
          <p:nvPr>
            <p:ph type="subTitle"/>
          </p:nvPr>
        </p:nvSpPr>
        <p:spPr>
          <a:xfrm>
            <a:off x="2417760" y="3531240"/>
            <a:ext cx="8636760" cy="977400"/>
          </a:xfrm>
          <a:prstGeom prst="rect">
            <a:avLst/>
          </a:prstGeom>
          <a:noFill/>
          <a:ln w="0">
            <a:noFill/>
          </a:ln>
        </p:spPr>
        <p:txBody>
          <a:bodyPr tIns="91440" bIns="91440" anchor="t">
            <a:noAutofit/>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TF10001119</Template>
  <TotalTime>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2022-06-17T05:16:19Z</dcterms:created>
  <dc:creator/>
  <dc:description/>
  <dc:language>en-IN</dc:language>
  <cp:lastModifiedBy/>
  <dcterms:modified xsi:type="dcterms:W3CDTF">2024-07-16T20:35:27Z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