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4"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3" r:id="rId8"/>
    <p:sldId id="264" r:id="rId9"/>
    <p:sldId id="269" r:id="rId10"/>
    <p:sldId id="267" r:id="rId11"/>
    <p:sldId id="268" r:id="rId12"/>
    <p:sldId id="280" r:id="rId13"/>
    <p:sldId id="281" r:id="rId14"/>
    <p:sldId id="265" r:id="rId15"/>
    <p:sldId id="266" r:id="rId16"/>
    <p:sldId id="273" r:id="rId17"/>
    <p:sldId id="274" r:id="rId18"/>
    <p:sldId id="275" r:id="rId19"/>
    <p:sldId id="276" r:id="rId20"/>
    <p:sldId id="277" r:id="rId21"/>
    <p:sldId id="278" r:id="rId22"/>
    <p:sldId id="282" r:id="rId23"/>
    <p:sldId id="270" r:id="rId24"/>
    <p:sldId id="279"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18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A70E2D-49B7-28B0-8078-F672581415F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3E8629B-3EE5-6D09-A08F-C409555B69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9A33C6-17C1-4DEC-9819-7FDC7819A602}" type="datetimeFigureOut">
              <a:rPr lang="en-IN" smtClean="0"/>
              <a:t>04-06-2022</a:t>
            </a:fld>
            <a:endParaRPr lang="en-IN"/>
          </a:p>
        </p:txBody>
      </p:sp>
      <p:sp>
        <p:nvSpPr>
          <p:cNvPr id="4" name="Footer Placeholder 3">
            <a:extLst>
              <a:ext uri="{FF2B5EF4-FFF2-40B4-BE49-F238E27FC236}">
                <a16:creationId xmlns:a16="http://schemas.microsoft.com/office/drawing/2014/main" id="{FE47A0F7-F94E-5A44-5F2A-724629FA11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1</a:t>
            </a:r>
          </a:p>
        </p:txBody>
      </p:sp>
      <p:sp>
        <p:nvSpPr>
          <p:cNvPr id="5" name="Slide Number Placeholder 4">
            <a:extLst>
              <a:ext uri="{FF2B5EF4-FFF2-40B4-BE49-F238E27FC236}">
                <a16:creationId xmlns:a16="http://schemas.microsoft.com/office/drawing/2014/main" id="{19F19C9C-3ADB-9756-BEF5-B7C6BF6391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BC6849-8F7E-4008-BAEC-115E8BD57D59}" type="slidenum">
              <a:rPr lang="en-IN" smtClean="0"/>
              <a:t>‹#›</a:t>
            </a:fld>
            <a:endParaRPr lang="en-IN"/>
          </a:p>
        </p:txBody>
      </p:sp>
    </p:spTree>
    <p:extLst>
      <p:ext uri="{BB962C8B-B14F-4D97-AF65-F5344CB8AC3E}">
        <p14:creationId xmlns:p14="http://schemas.microsoft.com/office/powerpoint/2010/main" val="325751502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BC8AB4-2887-4D7C-953F-B9A3BC51C63E}" type="datetimeFigureOut">
              <a:rPr lang="en-IN" smtClean="0"/>
              <a:t>04-06-2022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F5342-18C9-4386-AE84-F0ED5AE9BB5E}" type="slidenum">
              <a:rPr lang="en-IN" smtClean="0"/>
              <a:t>‹#›</a:t>
            </a:fld>
            <a:endParaRPr lang="en-IN"/>
          </a:p>
        </p:txBody>
      </p:sp>
    </p:spTree>
    <p:extLst>
      <p:ext uri="{BB962C8B-B14F-4D97-AF65-F5344CB8AC3E}">
        <p14:creationId xmlns:p14="http://schemas.microsoft.com/office/powerpoint/2010/main" val="82033380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EFF1-30FE-3DBD-6AB1-465225E17E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EB22C6-5C9F-ECEF-9110-8E6D9F0AB7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7794FE-D977-0277-B069-42E362EEED94}"/>
              </a:ext>
            </a:extLst>
          </p:cNvPr>
          <p:cNvSpPr>
            <a:spLocks noGrp="1"/>
          </p:cNvSpPr>
          <p:nvPr>
            <p:ph type="dt" sz="half" idx="10"/>
          </p:nvPr>
        </p:nvSpPr>
        <p:spPr/>
        <p:txBody>
          <a:bodyPr/>
          <a:lstStyle/>
          <a:p>
            <a:fld id="{B2FD85B8-3CC3-4E22-90A2-F6D342105054}" type="datetime1">
              <a:rPr lang="en-IN" smtClean="0"/>
              <a:t>04-06-2022</a:t>
            </a:fld>
            <a:endParaRPr lang="en-IN"/>
          </a:p>
        </p:txBody>
      </p:sp>
      <p:sp>
        <p:nvSpPr>
          <p:cNvPr id="5" name="Footer Placeholder 4">
            <a:extLst>
              <a:ext uri="{FF2B5EF4-FFF2-40B4-BE49-F238E27FC236}">
                <a16:creationId xmlns:a16="http://schemas.microsoft.com/office/drawing/2014/main" id="{4FC6D1A5-3E63-6A49-641D-FA978A0DA31F}"/>
              </a:ext>
            </a:extLst>
          </p:cNvPr>
          <p:cNvSpPr>
            <a:spLocks noGrp="1"/>
          </p:cNvSpPr>
          <p:nvPr>
            <p:ph type="ftr" sz="quarter" idx="11"/>
          </p:nvPr>
        </p:nvSpPr>
        <p:spPr/>
        <p:txBody>
          <a:bodyPr/>
          <a:lstStyle/>
          <a:p>
            <a:r>
              <a:rPr lang="en-IN"/>
              <a:t>1</a:t>
            </a:r>
          </a:p>
        </p:txBody>
      </p:sp>
      <p:sp>
        <p:nvSpPr>
          <p:cNvPr id="6" name="Slide Number Placeholder 5">
            <a:extLst>
              <a:ext uri="{FF2B5EF4-FFF2-40B4-BE49-F238E27FC236}">
                <a16:creationId xmlns:a16="http://schemas.microsoft.com/office/drawing/2014/main" id="{0AD4181D-6AF9-574F-7EFC-2A49D6E1BCFF}"/>
              </a:ext>
            </a:extLst>
          </p:cNvPr>
          <p:cNvSpPr>
            <a:spLocks noGrp="1"/>
          </p:cNvSpPr>
          <p:nvPr>
            <p:ph type="sldNum" sz="quarter" idx="12"/>
          </p:nvPr>
        </p:nvSpPr>
        <p:spPr/>
        <p:txBody>
          <a:bodyPr/>
          <a:lstStyle/>
          <a:p>
            <a:fld id="{57B594A2-ABAA-4D75-AAB2-37DC50EA5794}" type="slidenum">
              <a:rPr lang="en-IN" smtClean="0"/>
              <a:t>‹#›</a:t>
            </a:fld>
            <a:endParaRPr lang="en-IN"/>
          </a:p>
        </p:txBody>
      </p:sp>
    </p:spTree>
    <p:extLst>
      <p:ext uri="{BB962C8B-B14F-4D97-AF65-F5344CB8AC3E}">
        <p14:creationId xmlns:p14="http://schemas.microsoft.com/office/powerpoint/2010/main" val="276867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7F11-C002-FEB3-EDD7-C1375665B7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E554D3-8BB3-CADE-0242-76EDCFE250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D2CE13-1F87-05B2-6EB4-6ABF639F50DA}"/>
              </a:ext>
            </a:extLst>
          </p:cNvPr>
          <p:cNvSpPr>
            <a:spLocks noGrp="1"/>
          </p:cNvSpPr>
          <p:nvPr>
            <p:ph type="dt" sz="half" idx="10"/>
          </p:nvPr>
        </p:nvSpPr>
        <p:spPr/>
        <p:txBody>
          <a:bodyPr/>
          <a:lstStyle/>
          <a:p>
            <a:fld id="{E8119828-C3A0-4DDE-B3F4-A799C38C31DC}" type="datetime1">
              <a:rPr lang="en-IN" smtClean="0"/>
              <a:t>04-06-2022</a:t>
            </a:fld>
            <a:endParaRPr lang="en-IN"/>
          </a:p>
        </p:txBody>
      </p:sp>
      <p:sp>
        <p:nvSpPr>
          <p:cNvPr id="5" name="Footer Placeholder 4">
            <a:extLst>
              <a:ext uri="{FF2B5EF4-FFF2-40B4-BE49-F238E27FC236}">
                <a16:creationId xmlns:a16="http://schemas.microsoft.com/office/drawing/2014/main" id="{3271AB94-EC13-EBC4-7F2A-087921E35E9A}"/>
              </a:ext>
            </a:extLst>
          </p:cNvPr>
          <p:cNvSpPr>
            <a:spLocks noGrp="1"/>
          </p:cNvSpPr>
          <p:nvPr>
            <p:ph type="ftr" sz="quarter" idx="11"/>
          </p:nvPr>
        </p:nvSpPr>
        <p:spPr/>
        <p:txBody>
          <a:bodyPr/>
          <a:lstStyle/>
          <a:p>
            <a:r>
              <a:rPr lang="en-IN"/>
              <a:t>1</a:t>
            </a:r>
          </a:p>
        </p:txBody>
      </p:sp>
      <p:sp>
        <p:nvSpPr>
          <p:cNvPr id="6" name="Slide Number Placeholder 5">
            <a:extLst>
              <a:ext uri="{FF2B5EF4-FFF2-40B4-BE49-F238E27FC236}">
                <a16:creationId xmlns:a16="http://schemas.microsoft.com/office/drawing/2014/main" id="{2E51D526-0CCD-1F84-9B17-1F7EEF4F34E9}"/>
              </a:ext>
            </a:extLst>
          </p:cNvPr>
          <p:cNvSpPr>
            <a:spLocks noGrp="1"/>
          </p:cNvSpPr>
          <p:nvPr>
            <p:ph type="sldNum" sz="quarter" idx="12"/>
          </p:nvPr>
        </p:nvSpPr>
        <p:spPr/>
        <p:txBody>
          <a:bodyPr/>
          <a:lstStyle/>
          <a:p>
            <a:fld id="{57B594A2-ABAA-4D75-AAB2-37DC50EA5794}" type="slidenum">
              <a:rPr lang="en-IN" smtClean="0"/>
              <a:t>‹#›</a:t>
            </a:fld>
            <a:endParaRPr lang="en-IN"/>
          </a:p>
        </p:txBody>
      </p:sp>
    </p:spTree>
    <p:extLst>
      <p:ext uri="{BB962C8B-B14F-4D97-AF65-F5344CB8AC3E}">
        <p14:creationId xmlns:p14="http://schemas.microsoft.com/office/powerpoint/2010/main" val="2469245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55BB69-56BB-4E23-76A6-C83ACBB56D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52B6DA-4C78-36C7-6D2E-AA4F8B3ADA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028501-72F1-0836-C793-CD4288F92CA9}"/>
              </a:ext>
            </a:extLst>
          </p:cNvPr>
          <p:cNvSpPr>
            <a:spLocks noGrp="1"/>
          </p:cNvSpPr>
          <p:nvPr>
            <p:ph type="dt" sz="half" idx="10"/>
          </p:nvPr>
        </p:nvSpPr>
        <p:spPr/>
        <p:txBody>
          <a:bodyPr/>
          <a:lstStyle/>
          <a:p>
            <a:fld id="{BB90F5CC-5964-4817-ACBF-87C73B4AA87B}" type="datetime1">
              <a:rPr lang="en-IN" smtClean="0"/>
              <a:t>04-06-2022</a:t>
            </a:fld>
            <a:endParaRPr lang="en-IN"/>
          </a:p>
        </p:txBody>
      </p:sp>
      <p:sp>
        <p:nvSpPr>
          <p:cNvPr id="5" name="Footer Placeholder 4">
            <a:extLst>
              <a:ext uri="{FF2B5EF4-FFF2-40B4-BE49-F238E27FC236}">
                <a16:creationId xmlns:a16="http://schemas.microsoft.com/office/drawing/2014/main" id="{63CE8679-34FD-E013-A921-FDEC7D8A1503}"/>
              </a:ext>
            </a:extLst>
          </p:cNvPr>
          <p:cNvSpPr>
            <a:spLocks noGrp="1"/>
          </p:cNvSpPr>
          <p:nvPr>
            <p:ph type="ftr" sz="quarter" idx="11"/>
          </p:nvPr>
        </p:nvSpPr>
        <p:spPr/>
        <p:txBody>
          <a:bodyPr/>
          <a:lstStyle/>
          <a:p>
            <a:r>
              <a:rPr lang="en-IN"/>
              <a:t>1</a:t>
            </a:r>
          </a:p>
        </p:txBody>
      </p:sp>
      <p:sp>
        <p:nvSpPr>
          <p:cNvPr id="6" name="Slide Number Placeholder 5">
            <a:extLst>
              <a:ext uri="{FF2B5EF4-FFF2-40B4-BE49-F238E27FC236}">
                <a16:creationId xmlns:a16="http://schemas.microsoft.com/office/drawing/2014/main" id="{CA8F361E-E798-7C04-867C-4BB6BDE1A7A6}"/>
              </a:ext>
            </a:extLst>
          </p:cNvPr>
          <p:cNvSpPr>
            <a:spLocks noGrp="1"/>
          </p:cNvSpPr>
          <p:nvPr>
            <p:ph type="sldNum" sz="quarter" idx="12"/>
          </p:nvPr>
        </p:nvSpPr>
        <p:spPr/>
        <p:txBody>
          <a:bodyPr/>
          <a:lstStyle/>
          <a:p>
            <a:fld id="{57B594A2-ABAA-4D75-AAB2-37DC50EA5794}" type="slidenum">
              <a:rPr lang="en-IN" smtClean="0"/>
              <a:t>‹#›</a:t>
            </a:fld>
            <a:endParaRPr lang="en-IN"/>
          </a:p>
        </p:txBody>
      </p:sp>
    </p:spTree>
    <p:extLst>
      <p:ext uri="{BB962C8B-B14F-4D97-AF65-F5344CB8AC3E}">
        <p14:creationId xmlns:p14="http://schemas.microsoft.com/office/powerpoint/2010/main" val="344221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A1235F6-7825-486D-9E2D-CFF6FC7F4D12}" type="datetime1">
              <a:rPr lang="en-IN" smtClean="0"/>
              <a:t>04-06-2022</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57B594A2-ABAA-4D75-AAB2-37DC50EA5794}" type="slidenum">
              <a:rPr lang="en-IN" smtClean="0"/>
              <a:t>‹#›</a:t>
            </a:fld>
            <a:endParaRPr lang="en-IN"/>
          </a:p>
        </p:txBody>
      </p:sp>
    </p:spTree>
    <p:extLst>
      <p:ext uri="{BB962C8B-B14F-4D97-AF65-F5344CB8AC3E}">
        <p14:creationId xmlns:p14="http://schemas.microsoft.com/office/powerpoint/2010/main" val="1583004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2015-5E98-3316-215E-F492BF92FD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BA9DDB-8142-D99B-E7C8-261F8DB129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1EFCD7-92BA-B95B-0D28-D606E03C6746}"/>
              </a:ext>
            </a:extLst>
          </p:cNvPr>
          <p:cNvSpPr>
            <a:spLocks noGrp="1"/>
          </p:cNvSpPr>
          <p:nvPr>
            <p:ph type="dt" sz="half" idx="10"/>
          </p:nvPr>
        </p:nvSpPr>
        <p:spPr/>
        <p:txBody>
          <a:bodyPr/>
          <a:lstStyle/>
          <a:p>
            <a:fld id="{5BB252BB-1D26-4DE1-8C8D-70DBC1CF326A}" type="datetime1">
              <a:rPr lang="en-IN" smtClean="0"/>
              <a:t>04-06-2022</a:t>
            </a:fld>
            <a:endParaRPr lang="en-IN"/>
          </a:p>
        </p:txBody>
      </p:sp>
      <p:sp>
        <p:nvSpPr>
          <p:cNvPr id="5" name="Footer Placeholder 4">
            <a:extLst>
              <a:ext uri="{FF2B5EF4-FFF2-40B4-BE49-F238E27FC236}">
                <a16:creationId xmlns:a16="http://schemas.microsoft.com/office/drawing/2014/main" id="{022B0AC5-7379-20C2-12CF-34403D860B72}"/>
              </a:ext>
            </a:extLst>
          </p:cNvPr>
          <p:cNvSpPr>
            <a:spLocks noGrp="1"/>
          </p:cNvSpPr>
          <p:nvPr>
            <p:ph type="ftr" sz="quarter" idx="11"/>
          </p:nvPr>
        </p:nvSpPr>
        <p:spPr/>
        <p:txBody>
          <a:bodyPr/>
          <a:lstStyle/>
          <a:p>
            <a:r>
              <a:rPr lang="en-IN"/>
              <a:t>1</a:t>
            </a:r>
          </a:p>
        </p:txBody>
      </p:sp>
      <p:sp>
        <p:nvSpPr>
          <p:cNvPr id="6" name="Slide Number Placeholder 5">
            <a:extLst>
              <a:ext uri="{FF2B5EF4-FFF2-40B4-BE49-F238E27FC236}">
                <a16:creationId xmlns:a16="http://schemas.microsoft.com/office/drawing/2014/main" id="{12F88790-4759-9E29-91A4-A53C22E984BD}"/>
              </a:ext>
            </a:extLst>
          </p:cNvPr>
          <p:cNvSpPr>
            <a:spLocks noGrp="1"/>
          </p:cNvSpPr>
          <p:nvPr>
            <p:ph type="sldNum" sz="quarter" idx="12"/>
          </p:nvPr>
        </p:nvSpPr>
        <p:spPr/>
        <p:txBody>
          <a:bodyPr/>
          <a:lstStyle/>
          <a:p>
            <a:fld id="{57B594A2-ABAA-4D75-AAB2-37DC50EA5794}" type="slidenum">
              <a:rPr lang="en-IN" smtClean="0"/>
              <a:t>‹#›</a:t>
            </a:fld>
            <a:endParaRPr lang="en-IN"/>
          </a:p>
        </p:txBody>
      </p:sp>
    </p:spTree>
    <p:extLst>
      <p:ext uri="{BB962C8B-B14F-4D97-AF65-F5344CB8AC3E}">
        <p14:creationId xmlns:p14="http://schemas.microsoft.com/office/powerpoint/2010/main" val="192449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2DAAD-D625-6618-269B-4D6AA04FB3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43ED65-D7A5-DCD6-DF74-836F9D8153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837AAA-B924-1276-3B5F-B7AE36865CB3}"/>
              </a:ext>
            </a:extLst>
          </p:cNvPr>
          <p:cNvSpPr>
            <a:spLocks noGrp="1"/>
          </p:cNvSpPr>
          <p:nvPr>
            <p:ph type="dt" sz="half" idx="10"/>
          </p:nvPr>
        </p:nvSpPr>
        <p:spPr/>
        <p:txBody>
          <a:bodyPr/>
          <a:lstStyle/>
          <a:p>
            <a:fld id="{A7335519-DDB1-4994-950F-800A00B863DA}" type="datetime1">
              <a:rPr lang="en-IN" smtClean="0"/>
              <a:t>04-06-2022</a:t>
            </a:fld>
            <a:endParaRPr lang="en-IN"/>
          </a:p>
        </p:txBody>
      </p:sp>
      <p:sp>
        <p:nvSpPr>
          <p:cNvPr id="5" name="Footer Placeholder 4">
            <a:extLst>
              <a:ext uri="{FF2B5EF4-FFF2-40B4-BE49-F238E27FC236}">
                <a16:creationId xmlns:a16="http://schemas.microsoft.com/office/drawing/2014/main" id="{35273993-2E09-F727-9FFB-8FD7575BE104}"/>
              </a:ext>
            </a:extLst>
          </p:cNvPr>
          <p:cNvSpPr>
            <a:spLocks noGrp="1"/>
          </p:cNvSpPr>
          <p:nvPr>
            <p:ph type="ftr" sz="quarter" idx="11"/>
          </p:nvPr>
        </p:nvSpPr>
        <p:spPr/>
        <p:txBody>
          <a:bodyPr/>
          <a:lstStyle/>
          <a:p>
            <a:r>
              <a:rPr lang="en-IN"/>
              <a:t>1</a:t>
            </a:r>
          </a:p>
        </p:txBody>
      </p:sp>
      <p:sp>
        <p:nvSpPr>
          <p:cNvPr id="6" name="Slide Number Placeholder 5">
            <a:extLst>
              <a:ext uri="{FF2B5EF4-FFF2-40B4-BE49-F238E27FC236}">
                <a16:creationId xmlns:a16="http://schemas.microsoft.com/office/drawing/2014/main" id="{5ACDFF32-9F1C-448C-EB66-E5E591C0262C}"/>
              </a:ext>
            </a:extLst>
          </p:cNvPr>
          <p:cNvSpPr>
            <a:spLocks noGrp="1"/>
          </p:cNvSpPr>
          <p:nvPr>
            <p:ph type="sldNum" sz="quarter" idx="12"/>
          </p:nvPr>
        </p:nvSpPr>
        <p:spPr/>
        <p:txBody>
          <a:bodyPr/>
          <a:lstStyle/>
          <a:p>
            <a:fld id="{57B594A2-ABAA-4D75-AAB2-37DC50EA5794}" type="slidenum">
              <a:rPr lang="en-IN" smtClean="0"/>
              <a:t>‹#›</a:t>
            </a:fld>
            <a:endParaRPr lang="en-IN"/>
          </a:p>
        </p:txBody>
      </p:sp>
    </p:spTree>
    <p:extLst>
      <p:ext uri="{BB962C8B-B14F-4D97-AF65-F5344CB8AC3E}">
        <p14:creationId xmlns:p14="http://schemas.microsoft.com/office/powerpoint/2010/main" val="94220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C099E-B410-F217-0E1E-A4D46B4B7B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66CAFB-32C0-C241-C0D7-B29CAA1319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6404DD-749B-4F5D-32A5-F106C3525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4F1F41-AE17-FEAE-DDFF-383011B293A4}"/>
              </a:ext>
            </a:extLst>
          </p:cNvPr>
          <p:cNvSpPr>
            <a:spLocks noGrp="1"/>
          </p:cNvSpPr>
          <p:nvPr>
            <p:ph type="dt" sz="half" idx="10"/>
          </p:nvPr>
        </p:nvSpPr>
        <p:spPr/>
        <p:txBody>
          <a:bodyPr/>
          <a:lstStyle/>
          <a:p>
            <a:fld id="{78844B4E-D967-4599-ADB3-67496C062932}" type="datetime1">
              <a:rPr lang="en-IN" smtClean="0"/>
              <a:t>04-06-2022</a:t>
            </a:fld>
            <a:endParaRPr lang="en-IN"/>
          </a:p>
        </p:txBody>
      </p:sp>
      <p:sp>
        <p:nvSpPr>
          <p:cNvPr id="6" name="Footer Placeholder 5">
            <a:extLst>
              <a:ext uri="{FF2B5EF4-FFF2-40B4-BE49-F238E27FC236}">
                <a16:creationId xmlns:a16="http://schemas.microsoft.com/office/drawing/2014/main" id="{F9417894-0E93-50C3-F6D3-EDD0FE4BA5C7}"/>
              </a:ext>
            </a:extLst>
          </p:cNvPr>
          <p:cNvSpPr>
            <a:spLocks noGrp="1"/>
          </p:cNvSpPr>
          <p:nvPr>
            <p:ph type="ftr" sz="quarter" idx="11"/>
          </p:nvPr>
        </p:nvSpPr>
        <p:spPr/>
        <p:txBody>
          <a:bodyPr/>
          <a:lstStyle/>
          <a:p>
            <a:r>
              <a:rPr lang="en-IN"/>
              <a:t>1</a:t>
            </a:r>
          </a:p>
        </p:txBody>
      </p:sp>
      <p:sp>
        <p:nvSpPr>
          <p:cNvPr id="7" name="Slide Number Placeholder 6">
            <a:extLst>
              <a:ext uri="{FF2B5EF4-FFF2-40B4-BE49-F238E27FC236}">
                <a16:creationId xmlns:a16="http://schemas.microsoft.com/office/drawing/2014/main" id="{339EBACD-8F5B-8A79-CF74-A853BD1266A2}"/>
              </a:ext>
            </a:extLst>
          </p:cNvPr>
          <p:cNvSpPr>
            <a:spLocks noGrp="1"/>
          </p:cNvSpPr>
          <p:nvPr>
            <p:ph type="sldNum" sz="quarter" idx="12"/>
          </p:nvPr>
        </p:nvSpPr>
        <p:spPr/>
        <p:txBody>
          <a:bodyPr/>
          <a:lstStyle/>
          <a:p>
            <a:fld id="{57B594A2-ABAA-4D75-AAB2-37DC50EA5794}" type="slidenum">
              <a:rPr lang="en-IN" smtClean="0"/>
              <a:t>‹#›</a:t>
            </a:fld>
            <a:endParaRPr lang="en-IN"/>
          </a:p>
        </p:txBody>
      </p:sp>
    </p:spTree>
    <p:extLst>
      <p:ext uri="{BB962C8B-B14F-4D97-AF65-F5344CB8AC3E}">
        <p14:creationId xmlns:p14="http://schemas.microsoft.com/office/powerpoint/2010/main" val="188234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BBFFD-6A9E-65EE-1D73-DA87877892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8D6D29-0448-A395-7CAD-AF40C133F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92C994-7CE9-D233-8531-A4BCC82347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CD97AD-4C7E-08BF-761F-DF2DF807DC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ED4444-D85F-CEE7-0A7F-1CA28E0E59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16219B-A4AD-DCA3-9DEC-125BA5FD5F03}"/>
              </a:ext>
            </a:extLst>
          </p:cNvPr>
          <p:cNvSpPr>
            <a:spLocks noGrp="1"/>
          </p:cNvSpPr>
          <p:nvPr>
            <p:ph type="dt" sz="half" idx="10"/>
          </p:nvPr>
        </p:nvSpPr>
        <p:spPr/>
        <p:txBody>
          <a:bodyPr/>
          <a:lstStyle/>
          <a:p>
            <a:fld id="{2C1521D2-53F7-4B7D-9A51-6EA2B361A6CA}" type="datetime1">
              <a:rPr lang="en-IN" smtClean="0"/>
              <a:t>04-06-2022</a:t>
            </a:fld>
            <a:endParaRPr lang="en-IN"/>
          </a:p>
        </p:txBody>
      </p:sp>
      <p:sp>
        <p:nvSpPr>
          <p:cNvPr id="8" name="Footer Placeholder 7">
            <a:extLst>
              <a:ext uri="{FF2B5EF4-FFF2-40B4-BE49-F238E27FC236}">
                <a16:creationId xmlns:a16="http://schemas.microsoft.com/office/drawing/2014/main" id="{9F8EC1AA-6832-68FB-D98A-CBCF974A8785}"/>
              </a:ext>
            </a:extLst>
          </p:cNvPr>
          <p:cNvSpPr>
            <a:spLocks noGrp="1"/>
          </p:cNvSpPr>
          <p:nvPr>
            <p:ph type="ftr" sz="quarter" idx="11"/>
          </p:nvPr>
        </p:nvSpPr>
        <p:spPr/>
        <p:txBody>
          <a:bodyPr/>
          <a:lstStyle/>
          <a:p>
            <a:r>
              <a:rPr lang="en-IN"/>
              <a:t>1</a:t>
            </a:r>
          </a:p>
        </p:txBody>
      </p:sp>
      <p:sp>
        <p:nvSpPr>
          <p:cNvPr id="9" name="Slide Number Placeholder 8">
            <a:extLst>
              <a:ext uri="{FF2B5EF4-FFF2-40B4-BE49-F238E27FC236}">
                <a16:creationId xmlns:a16="http://schemas.microsoft.com/office/drawing/2014/main" id="{EB1B05BC-14EE-EE3F-2140-EFE2EF793257}"/>
              </a:ext>
            </a:extLst>
          </p:cNvPr>
          <p:cNvSpPr>
            <a:spLocks noGrp="1"/>
          </p:cNvSpPr>
          <p:nvPr>
            <p:ph type="sldNum" sz="quarter" idx="12"/>
          </p:nvPr>
        </p:nvSpPr>
        <p:spPr/>
        <p:txBody>
          <a:bodyPr/>
          <a:lstStyle/>
          <a:p>
            <a:fld id="{57B594A2-ABAA-4D75-AAB2-37DC50EA5794}" type="slidenum">
              <a:rPr lang="en-IN" smtClean="0"/>
              <a:t>‹#›</a:t>
            </a:fld>
            <a:endParaRPr lang="en-IN"/>
          </a:p>
        </p:txBody>
      </p:sp>
    </p:spTree>
    <p:extLst>
      <p:ext uri="{BB962C8B-B14F-4D97-AF65-F5344CB8AC3E}">
        <p14:creationId xmlns:p14="http://schemas.microsoft.com/office/powerpoint/2010/main" val="122137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5CEAE-17E6-AA1D-0452-771E4FD91B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EA6346-BC81-F4D0-A4CC-9EF2C96AEE29}"/>
              </a:ext>
            </a:extLst>
          </p:cNvPr>
          <p:cNvSpPr>
            <a:spLocks noGrp="1"/>
          </p:cNvSpPr>
          <p:nvPr>
            <p:ph type="dt" sz="half" idx="10"/>
          </p:nvPr>
        </p:nvSpPr>
        <p:spPr/>
        <p:txBody>
          <a:bodyPr/>
          <a:lstStyle/>
          <a:p>
            <a:fld id="{C26D9288-CF4A-40F6-BBC8-CCD3A7D04AB7}" type="datetime1">
              <a:rPr lang="en-IN" smtClean="0"/>
              <a:t>04-06-2022</a:t>
            </a:fld>
            <a:endParaRPr lang="en-IN"/>
          </a:p>
        </p:txBody>
      </p:sp>
      <p:sp>
        <p:nvSpPr>
          <p:cNvPr id="4" name="Footer Placeholder 3">
            <a:extLst>
              <a:ext uri="{FF2B5EF4-FFF2-40B4-BE49-F238E27FC236}">
                <a16:creationId xmlns:a16="http://schemas.microsoft.com/office/drawing/2014/main" id="{EC63E248-77D4-D3FE-7F2E-977065A19967}"/>
              </a:ext>
            </a:extLst>
          </p:cNvPr>
          <p:cNvSpPr>
            <a:spLocks noGrp="1"/>
          </p:cNvSpPr>
          <p:nvPr>
            <p:ph type="ftr" sz="quarter" idx="11"/>
          </p:nvPr>
        </p:nvSpPr>
        <p:spPr/>
        <p:txBody>
          <a:bodyPr/>
          <a:lstStyle/>
          <a:p>
            <a:r>
              <a:rPr lang="en-IN"/>
              <a:t>1</a:t>
            </a:r>
          </a:p>
        </p:txBody>
      </p:sp>
      <p:sp>
        <p:nvSpPr>
          <p:cNvPr id="5" name="Slide Number Placeholder 4">
            <a:extLst>
              <a:ext uri="{FF2B5EF4-FFF2-40B4-BE49-F238E27FC236}">
                <a16:creationId xmlns:a16="http://schemas.microsoft.com/office/drawing/2014/main" id="{D8B48369-F67D-69F7-7F87-A00741DD5DBC}"/>
              </a:ext>
            </a:extLst>
          </p:cNvPr>
          <p:cNvSpPr>
            <a:spLocks noGrp="1"/>
          </p:cNvSpPr>
          <p:nvPr>
            <p:ph type="sldNum" sz="quarter" idx="12"/>
          </p:nvPr>
        </p:nvSpPr>
        <p:spPr/>
        <p:txBody>
          <a:bodyPr/>
          <a:lstStyle/>
          <a:p>
            <a:fld id="{57B594A2-ABAA-4D75-AAB2-37DC50EA5794}" type="slidenum">
              <a:rPr lang="en-IN" smtClean="0"/>
              <a:t>‹#›</a:t>
            </a:fld>
            <a:endParaRPr lang="en-IN"/>
          </a:p>
        </p:txBody>
      </p:sp>
    </p:spTree>
    <p:extLst>
      <p:ext uri="{BB962C8B-B14F-4D97-AF65-F5344CB8AC3E}">
        <p14:creationId xmlns:p14="http://schemas.microsoft.com/office/powerpoint/2010/main" val="2969130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B912C7-C7D1-5E75-0015-65FAAB0BE824}"/>
              </a:ext>
            </a:extLst>
          </p:cNvPr>
          <p:cNvSpPr>
            <a:spLocks noGrp="1"/>
          </p:cNvSpPr>
          <p:nvPr>
            <p:ph type="dt" sz="half" idx="10"/>
          </p:nvPr>
        </p:nvSpPr>
        <p:spPr/>
        <p:txBody>
          <a:bodyPr/>
          <a:lstStyle/>
          <a:p>
            <a:fld id="{8B04001B-EE67-4E1A-80C5-D20880E14D7D}" type="datetime1">
              <a:rPr lang="en-IN" smtClean="0"/>
              <a:t>04-06-2022</a:t>
            </a:fld>
            <a:endParaRPr lang="en-IN"/>
          </a:p>
        </p:txBody>
      </p:sp>
      <p:sp>
        <p:nvSpPr>
          <p:cNvPr id="3" name="Footer Placeholder 2">
            <a:extLst>
              <a:ext uri="{FF2B5EF4-FFF2-40B4-BE49-F238E27FC236}">
                <a16:creationId xmlns:a16="http://schemas.microsoft.com/office/drawing/2014/main" id="{0FE10FED-FA5B-9AF9-B905-706813880E85}"/>
              </a:ext>
            </a:extLst>
          </p:cNvPr>
          <p:cNvSpPr>
            <a:spLocks noGrp="1"/>
          </p:cNvSpPr>
          <p:nvPr>
            <p:ph type="ftr" sz="quarter" idx="11"/>
          </p:nvPr>
        </p:nvSpPr>
        <p:spPr/>
        <p:txBody>
          <a:bodyPr/>
          <a:lstStyle/>
          <a:p>
            <a:r>
              <a:rPr lang="en-IN"/>
              <a:t>1</a:t>
            </a:r>
          </a:p>
        </p:txBody>
      </p:sp>
      <p:sp>
        <p:nvSpPr>
          <p:cNvPr id="4" name="Slide Number Placeholder 3">
            <a:extLst>
              <a:ext uri="{FF2B5EF4-FFF2-40B4-BE49-F238E27FC236}">
                <a16:creationId xmlns:a16="http://schemas.microsoft.com/office/drawing/2014/main" id="{6501155A-FE2B-CDA0-0EE9-DAA9C5852983}"/>
              </a:ext>
            </a:extLst>
          </p:cNvPr>
          <p:cNvSpPr>
            <a:spLocks noGrp="1"/>
          </p:cNvSpPr>
          <p:nvPr>
            <p:ph type="sldNum" sz="quarter" idx="12"/>
          </p:nvPr>
        </p:nvSpPr>
        <p:spPr/>
        <p:txBody>
          <a:bodyPr/>
          <a:lstStyle/>
          <a:p>
            <a:fld id="{57B594A2-ABAA-4D75-AAB2-37DC50EA5794}" type="slidenum">
              <a:rPr lang="en-IN" smtClean="0"/>
              <a:t>‹#›</a:t>
            </a:fld>
            <a:endParaRPr lang="en-IN"/>
          </a:p>
        </p:txBody>
      </p:sp>
    </p:spTree>
    <p:extLst>
      <p:ext uri="{BB962C8B-B14F-4D97-AF65-F5344CB8AC3E}">
        <p14:creationId xmlns:p14="http://schemas.microsoft.com/office/powerpoint/2010/main" val="349079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ABD9-4AF4-A31B-27B3-B28CA9D18C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F7FCB08-6FAE-21A5-7C7D-B572D803DF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F1DC0F-B448-D673-CC3C-F47C7EB7D8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CFE115-8FD3-FEEC-B849-3D6174F46A35}"/>
              </a:ext>
            </a:extLst>
          </p:cNvPr>
          <p:cNvSpPr>
            <a:spLocks noGrp="1"/>
          </p:cNvSpPr>
          <p:nvPr>
            <p:ph type="dt" sz="half" idx="10"/>
          </p:nvPr>
        </p:nvSpPr>
        <p:spPr/>
        <p:txBody>
          <a:bodyPr/>
          <a:lstStyle/>
          <a:p>
            <a:fld id="{4C54A5AD-A442-4F13-8833-60F89E2C45C2}" type="datetime1">
              <a:rPr lang="en-IN" smtClean="0"/>
              <a:t>04-06-2022</a:t>
            </a:fld>
            <a:endParaRPr lang="en-IN"/>
          </a:p>
        </p:txBody>
      </p:sp>
      <p:sp>
        <p:nvSpPr>
          <p:cNvPr id="6" name="Footer Placeholder 5">
            <a:extLst>
              <a:ext uri="{FF2B5EF4-FFF2-40B4-BE49-F238E27FC236}">
                <a16:creationId xmlns:a16="http://schemas.microsoft.com/office/drawing/2014/main" id="{985B2C7E-80B8-F095-A1AA-97AC8B060DCD}"/>
              </a:ext>
            </a:extLst>
          </p:cNvPr>
          <p:cNvSpPr>
            <a:spLocks noGrp="1"/>
          </p:cNvSpPr>
          <p:nvPr>
            <p:ph type="ftr" sz="quarter" idx="11"/>
          </p:nvPr>
        </p:nvSpPr>
        <p:spPr/>
        <p:txBody>
          <a:bodyPr/>
          <a:lstStyle/>
          <a:p>
            <a:r>
              <a:rPr lang="en-IN"/>
              <a:t>1</a:t>
            </a:r>
          </a:p>
        </p:txBody>
      </p:sp>
      <p:sp>
        <p:nvSpPr>
          <p:cNvPr id="7" name="Slide Number Placeholder 6">
            <a:extLst>
              <a:ext uri="{FF2B5EF4-FFF2-40B4-BE49-F238E27FC236}">
                <a16:creationId xmlns:a16="http://schemas.microsoft.com/office/drawing/2014/main" id="{EE476E5A-0DF0-7837-CC66-A794235C4DC6}"/>
              </a:ext>
            </a:extLst>
          </p:cNvPr>
          <p:cNvSpPr>
            <a:spLocks noGrp="1"/>
          </p:cNvSpPr>
          <p:nvPr>
            <p:ph type="sldNum" sz="quarter" idx="12"/>
          </p:nvPr>
        </p:nvSpPr>
        <p:spPr/>
        <p:txBody>
          <a:bodyPr/>
          <a:lstStyle/>
          <a:p>
            <a:fld id="{57B594A2-ABAA-4D75-AAB2-37DC50EA5794}" type="slidenum">
              <a:rPr lang="en-IN" smtClean="0"/>
              <a:t>‹#›</a:t>
            </a:fld>
            <a:endParaRPr lang="en-IN"/>
          </a:p>
        </p:txBody>
      </p:sp>
    </p:spTree>
    <p:extLst>
      <p:ext uri="{BB962C8B-B14F-4D97-AF65-F5344CB8AC3E}">
        <p14:creationId xmlns:p14="http://schemas.microsoft.com/office/powerpoint/2010/main" val="1476431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D612-8C91-CD1C-3D86-0D8C2444B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DE99AB-0D07-6BDE-F9E6-9C1C946E27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BC1987-BFA5-EFD3-CF84-89E68CBB0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40C1D4-18CD-D5C1-93AB-37A0DF697DDF}"/>
              </a:ext>
            </a:extLst>
          </p:cNvPr>
          <p:cNvSpPr>
            <a:spLocks noGrp="1"/>
          </p:cNvSpPr>
          <p:nvPr>
            <p:ph type="dt" sz="half" idx="10"/>
          </p:nvPr>
        </p:nvSpPr>
        <p:spPr/>
        <p:txBody>
          <a:bodyPr/>
          <a:lstStyle/>
          <a:p>
            <a:fld id="{D0AD3979-6881-4A89-87A7-32FC59D4D235}" type="datetime1">
              <a:rPr lang="en-IN" smtClean="0"/>
              <a:t>04-06-2022</a:t>
            </a:fld>
            <a:endParaRPr lang="en-IN"/>
          </a:p>
        </p:txBody>
      </p:sp>
      <p:sp>
        <p:nvSpPr>
          <p:cNvPr id="6" name="Footer Placeholder 5">
            <a:extLst>
              <a:ext uri="{FF2B5EF4-FFF2-40B4-BE49-F238E27FC236}">
                <a16:creationId xmlns:a16="http://schemas.microsoft.com/office/drawing/2014/main" id="{EFF3D0F4-0315-2714-5348-02BFFA3A88D6}"/>
              </a:ext>
            </a:extLst>
          </p:cNvPr>
          <p:cNvSpPr>
            <a:spLocks noGrp="1"/>
          </p:cNvSpPr>
          <p:nvPr>
            <p:ph type="ftr" sz="quarter" idx="11"/>
          </p:nvPr>
        </p:nvSpPr>
        <p:spPr/>
        <p:txBody>
          <a:bodyPr/>
          <a:lstStyle/>
          <a:p>
            <a:r>
              <a:rPr lang="en-IN"/>
              <a:t>1</a:t>
            </a:r>
          </a:p>
        </p:txBody>
      </p:sp>
      <p:sp>
        <p:nvSpPr>
          <p:cNvPr id="7" name="Slide Number Placeholder 6">
            <a:extLst>
              <a:ext uri="{FF2B5EF4-FFF2-40B4-BE49-F238E27FC236}">
                <a16:creationId xmlns:a16="http://schemas.microsoft.com/office/drawing/2014/main" id="{11D6D05F-DE88-7C49-C61A-0B5EE8C2520F}"/>
              </a:ext>
            </a:extLst>
          </p:cNvPr>
          <p:cNvSpPr>
            <a:spLocks noGrp="1"/>
          </p:cNvSpPr>
          <p:nvPr>
            <p:ph type="sldNum" sz="quarter" idx="12"/>
          </p:nvPr>
        </p:nvSpPr>
        <p:spPr/>
        <p:txBody>
          <a:bodyPr/>
          <a:lstStyle/>
          <a:p>
            <a:fld id="{57B594A2-ABAA-4D75-AAB2-37DC50EA5794}" type="slidenum">
              <a:rPr lang="en-IN" smtClean="0"/>
              <a:t>‹#›</a:t>
            </a:fld>
            <a:endParaRPr lang="en-IN"/>
          </a:p>
        </p:txBody>
      </p:sp>
    </p:spTree>
    <p:extLst>
      <p:ext uri="{BB962C8B-B14F-4D97-AF65-F5344CB8AC3E}">
        <p14:creationId xmlns:p14="http://schemas.microsoft.com/office/powerpoint/2010/main" val="222985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5E50F8-6FC1-1F18-AFE7-8B2D68E18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A41443-ED4C-54BC-33DE-F4919E9D07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FCEF5C-D775-69EB-9513-D457AC095E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4EC17-0C93-4291-99F2-7F282005DAB9}" type="datetime1">
              <a:rPr lang="en-IN" smtClean="0"/>
              <a:t>04-06-2022</a:t>
            </a:fld>
            <a:endParaRPr lang="en-IN"/>
          </a:p>
        </p:txBody>
      </p:sp>
      <p:sp>
        <p:nvSpPr>
          <p:cNvPr id="5" name="Footer Placeholder 4">
            <a:extLst>
              <a:ext uri="{FF2B5EF4-FFF2-40B4-BE49-F238E27FC236}">
                <a16:creationId xmlns:a16="http://schemas.microsoft.com/office/drawing/2014/main" id="{AA171224-1F75-5C35-4248-A41292EDC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1</a:t>
            </a:r>
          </a:p>
        </p:txBody>
      </p:sp>
      <p:sp>
        <p:nvSpPr>
          <p:cNvPr id="6" name="Slide Number Placeholder 5">
            <a:extLst>
              <a:ext uri="{FF2B5EF4-FFF2-40B4-BE49-F238E27FC236}">
                <a16:creationId xmlns:a16="http://schemas.microsoft.com/office/drawing/2014/main" id="{62C4F587-C91B-E363-5198-1D40BE5EC3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B594A2-ABAA-4D75-AAB2-37DC50EA5794}" type="slidenum">
              <a:rPr lang="en-IN" smtClean="0"/>
              <a:t>‹#›</a:t>
            </a:fld>
            <a:endParaRPr lang="en-IN"/>
          </a:p>
        </p:txBody>
      </p:sp>
    </p:spTree>
    <p:extLst>
      <p:ext uri="{BB962C8B-B14F-4D97-AF65-F5344CB8AC3E}">
        <p14:creationId xmlns:p14="http://schemas.microsoft.com/office/powerpoint/2010/main" val="1586369951"/>
      </p:ext>
    </p:extLst>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 id="214748413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43A8D-704B-4411-9F80-EE99B9425A04}"/>
              </a:ext>
            </a:extLst>
          </p:cNvPr>
          <p:cNvSpPr>
            <a:spLocks noGrp="1"/>
          </p:cNvSpPr>
          <p:nvPr>
            <p:ph type="title"/>
          </p:nvPr>
        </p:nvSpPr>
        <p:spPr>
          <a:xfrm>
            <a:off x="1226672" y="210671"/>
            <a:ext cx="8825659" cy="1116105"/>
          </a:xfrm>
        </p:spPr>
        <p:txBody>
          <a:bodyPr>
            <a:normAutofit/>
          </a:bodyPr>
          <a:lstStyle/>
          <a:p>
            <a:pPr algn="ctr"/>
            <a:r>
              <a:rPr lang="en-US" sz="3600" dirty="0">
                <a:latin typeface="Times New Roman" pitchFamily="18" charset="0"/>
                <a:cs typeface="Times New Roman" pitchFamily="18" charset="0"/>
              </a:rPr>
              <a:t>Analysis of Women Safety in Indian Cities Using Machine Learning</a:t>
            </a:r>
            <a:endParaRPr lang="en-IN" sz="3600" dirty="0"/>
          </a:p>
        </p:txBody>
      </p:sp>
      <p:sp>
        <p:nvSpPr>
          <p:cNvPr id="3" name="Text Placeholder 2">
            <a:extLst>
              <a:ext uri="{FF2B5EF4-FFF2-40B4-BE49-F238E27FC236}">
                <a16:creationId xmlns:a16="http://schemas.microsoft.com/office/drawing/2014/main" id="{80D42473-4AF7-B130-D38C-B4C905305DA9}"/>
              </a:ext>
            </a:extLst>
          </p:cNvPr>
          <p:cNvSpPr>
            <a:spLocks noGrp="1"/>
          </p:cNvSpPr>
          <p:nvPr>
            <p:ph type="body" sz="half" idx="2"/>
          </p:nvPr>
        </p:nvSpPr>
        <p:spPr>
          <a:xfrm>
            <a:off x="1154954" y="1326776"/>
            <a:ext cx="8825659" cy="4693024"/>
          </a:xfrm>
        </p:spPr>
        <p:txBody>
          <a:bodyPr>
            <a:normAutofit fontScale="92500" lnSpcReduction="20000"/>
          </a:bodyPr>
          <a:lstStyle/>
          <a:p>
            <a:pPr algn="ctr"/>
            <a:endParaRPr lang="en-IN" sz="1800" spc="-99" dirty="0">
              <a:latin typeface="Verdana"/>
              <a:cs typeface="Verdana"/>
            </a:endParaRPr>
          </a:p>
          <a:p>
            <a:pPr algn="ctr"/>
            <a:endParaRPr lang="en-IN" sz="1800" spc="-99" dirty="0">
              <a:latin typeface="Verdana"/>
              <a:cs typeface="Verdana"/>
            </a:endParaRPr>
          </a:p>
          <a:p>
            <a:pPr algn="ctr"/>
            <a:endParaRPr lang="en-IN" spc="-99" dirty="0">
              <a:latin typeface="Verdana"/>
              <a:cs typeface="Verdana"/>
            </a:endParaRPr>
          </a:p>
          <a:p>
            <a:pPr algn="ctr"/>
            <a:endParaRPr lang="en-IN" sz="1800" spc="-99" dirty="0">
              <a:latin typeface="Verdana"/>
              <a:cs typeface="Verdana"/>
            </a:endParaRPr>
          </a:p>
          <a:p>
            <a:pPr algn="ctr"/>
            <a:endParaRPr lang="en-IN" sz="1800" spc="-99" dirty="0">
              <a:latin typeface="Verdana"/>
              <a:cs typeface="Verdana"/>
            </a:endParaRPr>
          </a:p>
          <a:p>
            <a:pPr algn="ctr"/>
            <a:endParaRPr lang="en-IN" sz="1800" spc="-99" dirty="0">
              <a:latin typeface="Verdana"/>
              <a:cs typeface="Verdana"/>
            </a:endParaRPr>
          </a:p>
          <a:p>
            <a:pPr algn="ctr"/>
            <a:r>
              <a:rPr lang="en-IN" sz="1800" spc="-99" dirty="0">
                <a:latin typeface="Verdana"/>
                <a:cs typeface="Verdana"/>
              </a:rPr>
              <a:t>BONAM VENKATA CHALAMAYYA ENGINNERING COLLEGE </a:t>
            </a:r>
          </a:p>
          <a:p>
            <a:pPr algn="ctr"/>
            <a:r>
              <a:rPr lang="en-IN" sz="1800" spc="-99" dirty="0">
                <a:latin typeface="Verdana"/>
                <a:cs typeface="Verdana"/>
              </a:rPr>
              <a:t>(AUTONOMOUS)</a:t>
            </a:r>
          </a:p>
          <a:p>
            <a:pPr algn="ctr"/>
            <a:r>
              <a:rPr lang="en-US" sz="1800" spc="-99" dirty="0">
                <a:latin typeface="Verdana"/>
                <a:cs typeface="Verdana"/>
              </a:rPr>
              <a:t>DEPARTMENT OF COMPUTER SCIENCE AND ENGINEERING</a:t>
            </a:r>
          </a:p>
          <a:p>
            <a:pPr marL="333375">
              <a:spcBef>
                <a:spcPts val="605"/>
              </a:spcBef>
            </a:pPr>
            <a:endParaRPr lang="en-US" sz="1800" spc="0" dirty="0">
              <a:solidFill>
                <a:schemeClr val="accent2"/>
              </a:solidFill>
              <a:latin typeface="Times New Roman" panose="02020603050405020304" pitchFamily="18" charset="0"/>
              <a:cs typeface="Times New Roman" panose="02020603050405020304" pitchFamily="18" charset="0"/>
            </a:endParaRPr>
          </a:p>
          <a:p>
            <a:pPr marL="333375">
              <a:spcBef>
                <a:spcPts val="605"/>
              </a:spcBef>
            </a:pPr>
            <a:r>
              <a:rPr lang="en-US" sz="1800" spc="0" dirty="0">
                <a:solidFill>
                  <a:schemeClr val="accent2"/>
                </a:solidFill>
                <a:latin typeface="Times New Roman" panose="02020603050405020304" pitchFamily="18" charset="0"/>
                <a:cs typeface="Times New Roman" panose="02020603050405020304" pitchFamily="18" charset="0"/>
              </a:rPr>
              <a:t>SUBMITTED  BY  :-                                                  </a:t>
            </a:r>
            <a:r>
              <a:rPr lang="en-US" sz="1800" dirty="0">
                <a:solidFill>
                  <a:schemeClr val="accent2"/>
                </a:solidFill>
                <a:latin typeface="Times New Roman"/>
                <a:cs typeface="Times New Roman"/>
              </a:rPr>
              <a:t>PROJECT GUIDE </a:t>
            </a:r>
            <a:r>
              <a:rPr lang="en-US" sz="1600" dirty="0">
                <a:solidFill>
                  <a:schemeClr val="accent2"/>
                </a:solidFill>
                <a:latin typeface="Times New Roman"/>
                <a:cs typeface="Times New Roman"/>
              </a:rPr>
              <a:t>:-</a:t>
            </a:r>
            <a:endParaRPr lang="en-US" sz="1600" dirty="0">
              <a:latin typeface="Times New Roman"/>
              <a:cs typeface="Times New Roman"/>
            </a:endParaRPr>
          </a:p>
          <a:p>
            <a:pPr marL="333375">
              <a:lnSpc>
                <a:spcPct val="100000"/>
              </a:lnSpc>
              <a:spcBef>
                <a:spcPts val="605"/>
              </a:spcBef>
            </a:pPr>
            <a:r>
              <a:rPr lang="en-US" sz="1800" spc="0" dirty="0">
                <a:latin typeface="Times New Roman" panose="02020603050405020304" pitchFamily="18" charset="0"/>
                <a:cs typeface="Times New Roman" panose="02020603050405020304" pitchFamily="18" charset="0"/>
              </a:rPr>
              <a:t>      </a:t>
            </a:r>
            <a:r>
              <a:rPr lang="en-US" sz="1800" spc="0" dirty="0">
                <a:solidFill>
                  <a:schemeClr val="accent1">
                    <a:lumMod val="40000"/>
                    <a:lumOff val="60000"/>
                  </a:schemeClr>
                </a:solidFill>
                <a:latin typeface="Times New Roman" panose="02020603050405020304" pitchFamily="18" charset="0"/>
                <a:cs typeface="Times New Roman" panose="02020603050405020304" pitchFamily="18" charset="0"/>
              </a:rPr>
              <a:t>TEAM  MEMBERS                                                  </a:t>
            </a:r>
            <a:r>
              <a:rPr lang="en-US" sz="1800" spc="0" dirty="0">
                <a:latin typeface="Times New Roman" panose="02020603050405020304" pitchFamily="18" charset="0"/>
                <a:cs typeface="Times New Roman" panose="02020603050405020304" pitchFamily="18" charset="0"/>
              </a:rPr>
              <a:t>Mrs.</a:t>
            </a:r>
            <a:r>
              <a:rPr lang="en-US" sz="1800" spc="0" dirty="0">
                <a:solidFill>
                  <a:schemeClr val="accent1">
                    <a:lumMod val="40000"/>
                    <a:lumOff val="60000"/>
                  </a:schemeClr>
                </a:solidFill>
                <a:latin typeface="Times New Roman" panose="02020603050405020304" pitchFamily="18" charset="0"/>
                <a:cs typeface="Times New Roman" panose="02020603050405020304" pitchFamily="18" charset="0"/>
              </a:rPr>
              <a:t> </a:t>
            </a:r>
            <a:r>
              <a:rPr lang="it-IT" sz="1800" dirty="0">
                <a:latin typeface="Times New Roman"/>
                <a:cs typeface="Times New Roman"/>
              </a:rPr>
              <a:t>B.GANGA BHAVANI </a:t>
            </a:r>
            <a:endParaRPr lang="en-US" sz="1800" spc="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marL="333375">
              <a:lnSpc>
                <a:spcPct val="100000"/>
              </a:lnSpc>
              <a:spcBef>
                <a:spcPts val="605"/>
              </a:spcBef>
            </a:pPr>
            <a:r>
              <a:rPr lang="en-US" sz="1800" spc="0" dirty="0">
                <a:solidFill>
                  <a:schemeClr val="tx1">
                    <a:lumMod val="95000"/>
                    <a:lumOff val="5000"/>
                  </a:schemeClr>
                </a:solidFill>
                <a:latin typeface="Times New Roman" panose="02020603050405020304" pitchFamily="18" charset="0"/>
                <a:cs typeface="Times New Roman" panose="02020603050405020304" pitchFamily="18" charset="0"/>
              </a:rPr>
              <a:t>       B.VENKATA NAVEEN  (18221A0520)                                </a:t>
            </a:r>
            <a:r>
              <a:rPr lang="en-US" sz="1800" spc="0" dirty="0" err="1">
                <a:solidFill>
                  <a:schemeClr val="tx1">
                    <a:lumMod val="95000"/>
                    <a:lumOff val="5000"/>
                  </a:schemeClr>
                </a:solidFill>
                <a:latin typeface="Times New Roman" panose="02020603050405020304" pitchFamily="18" charset="0"/>
                <a:cs typeface="Times New Roman" panose="02020603050405020304" pitchFamily="18" charset="0"/>
              </a:rPr>
              <a:t>M.Tech</a:t>
            </a:r>
            <a:endParaRPr lang="en-US" sz="1800" spc="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33375">
              <a:lnSpc>
                <a:spcPct val="100000"/>
              </a:lnSpc>
              <a:spcBef>
                <a:spcPts val="605"/>
              </a:spcBef>
            </a:pPr>
            <a:r>
              <a:rPr lang="en-US" sz="1800" spc="0" dirty="0">
                <a:solidFill>
                  <a:schemeClr val="tx1">
                    <a:lumMod val="95000"/>
                    <a:lumOff val="5000"/>
                  </a:schemeClr>
                </a:solidFill>
                <a:latin typeface="Times New Roman" panose="02020603050405020304" pitchFamily="18" charset="0"/>
                <a:cs typeface="Times New Roman" panose="02020603050405020304" pitchFamily="18" charset="0"/>
              </a:rPr>
              <a:t>       B. PAVAN GANESH       (18221A0516)                  </a:t>
            </a:r>
            <a:r>
              <a:rPr lang="it-IT" sz="1800" dirty="0">
                <a:latin typeface="Times New Roman"/>
                <a:cs typeface="Times New Roman"/>
              </a:rPr>
              <a:t>A</a:t>
            </a:r>
            <a:r>
              <a:rPr lang="it-IT" sz="1800" strike="noStrike" dirty="0">
                <a:latin typeface="Times New Roman"/>
                <a:cs typeface="Times New Roman"/>
              </a:rPr>
              <a:t>SSOCIATE</a:t>
            </a:r>
            <a:r>
              <a:rPr lang="it-IT" sz="1800" dirty="0">
                <a:latin typeface="Times New Roman"/>
                <a:cs typeface="Times New Roman"/>
              </a:rPr>
              <a:t> PROFESSOR</a:t>
            </a:r>
            <a:endParaRPr lang="en-US" sz="1800" spc="0" dirty="0">
              <a:solidFill>
                <a:schemeClr val="tx1">
                  <a:lumMod val="95000"/>
                  <a:lumOff val="5000"/>
                </a:schemeClr>
              </a:solidFill>
              <a:latin typeface="Times New Roman" panose="02020603050405020304" pitchFamily="18" charset="0"/>
              <a:cs typeface="Times New Roman" panose="02020603050405020304" pitchFamily="18" charset="0"/>
            </a:endParaRPr>
          </a:p>
          <a:p>
            <a:pPr marL="333375">
              <a:lnSpc>
                <a:spcPct val="100000"/>
              </a:lnSpc>
              <a:spcBef>
                <a:spcPts val="605"/>
              </a:spcBef>
            </a:pPr>
            <a:r>
              <a:rPr lang="en-US" sz="1800" spc="0" dirty="0">
                <a:solidFill>
                  <a:schemeClr val="tx1">
                    <a:lumMod val="95000"/>
                    <a:lumOff val="5000"/>
                  </a:schemeClr>
                </a:solidFill>
                <a:latin typeface="Times New Roman" panose="02020603050405020304" pitchFamily="18" charset="0"/>
                <a:cs typeface="Times New Roman" panose="02020603050405020304" pitchFamily="18" charset="0"/>
              </a:rPr>
              <a:t>       B. SAI KIRAN                (18221A0519)</a:t>
            </a:r>
          </a:p>
          <a:p>
            <a:pPr marL="333375">
              <a:lnSpc>
                <a:spcPct val="100000"/>
              </a:lnSpc>
              <a:spcBef>
                <a:spcPts val="605"/>
              </a:spcBef>
            </a:pPr>
            <a:r>
              <a:rPr lang="en-US" sz="1800" spc="0" dirty="0">
                <a:solidFill>
                  <a:schemeClr val="tx1">
                    <a:lumMod val="95000"/>
                    <a:lumOff val="5000"/>
                  </a:schemeClr>
                </a:solidFill>
                <a:latin typeface="Times New Roman" panose="02020603050405020304" pitchFamily="18" charset="0"/>
                <a:cs typeface="Times New Roman" panose="02020603050405020304" pitchFamily="18" charset="0"/>
              </a:rPr>
              <a:t>       K. BALA ADITYA          (18221A0545)</a:t>
            </a:r>
          </a:p>
          <a:p>
            <a:endParaRPr lang="en-US" sz="1800" spc="-99" dirty="0">
              <a:latin typeface="Verdana"/>
              <a:cs typeface="Verdana"/>
            </a:endParaRPr>
          </a:p>
          <a:p>
            <a:pPr algn="ctr"/>
            <a:endParaRPr lang="en-IN" sz="1800" spc="-99" dirty="0">
              <a:latin typeface="Verdana"/>
              <a:cs typeface="Verdana"/>
            </a:endParaRPr>
          </a:p>
          <a:p>
            <a:pPr algn="ctr"/>
            <a:endParaRPr lang="en-IN" dirty="0"/>
          </a:p>
        </p:txBody>
      </p:sp>
      <p:sp>
        <p:nvSpPr>
          <p:cNvPr id="5" name="Slide Number Placeholder 4">
            <a:extLst>
              <a:ext uri="{FF2B5EF4-FFF2-40B4-BE49-F238E27FC236}">
                <a16:creationId xmlns:a16="http://schemas.microsoft.com/office/drawing/2014/main" id="{3BDE3A4A-E295-85AC-9786-9F874B2A71C8}"/>
              </a:ext>
            </a:extLst>
          </p:cNvPr>
          <p:cNvSpPr>
            <a:spLocks noGrp="1"/>
          </p:cNvSpPr>
          <p:nvPr>
            <p:ph type="sldNum" sz="quarter" idx="12"/>
          </p:nvPr>
        </p:nvSpPr>
        <p:spPr/>
        <p:txBody>
          <a:bodyPr/>
          <a:lstStyle/>
          <a:p>
            <a:fld id="{57B594A2-ABAA-4D75-AAB2-37DC50EA5794}" type="slidenum">
              <a:rPr lang="en-IN" smtClean="0"/>
              <a:t>1</a:t>
            </a:fld>
            <a:endParaRPr lang="en-IN" dirty="0"/>
          </a:p>
        </p:txBody>
      </p:sp>
      <p:pic>
        <p:nvPicPr>
          <p:cNvPr id="4" name="Google Shape;56;p13">
            <a:extLst>
              <a:ext uri="{FF2B5EF4-FFF2-40B4-BE49-F238E27FC236}">
                <a16:creationId xmlns:a16="http://schemas.microsoft.com/office/drawing/2014/main" id="{1975BE95-353F-1204-672C-B2901F70803A}"/>
              </a:ext>
            </a:extLst>
          </p:cNvPr>
          <p:cNvPicPr preferRelativeResize="0"/>
          <p:nvPr/>
        </p:nvPicPr>
        <p:blipFill rotWithShape="1">
          <a:blip r:embed="rId2">
            <a:alphaModFix/>
          </a:blip>
          <a:srcRect/>
          <a:stretch/>
        </p:blipFill>
        <p:spPr>
          <a:xfrm>
            <a:off x="4941411" y="1326776"/>
            <a:ext cx="1396180" cy="1276313"/>
          </a:xfrm>
          <a:prstGeom prst="rect">
            <a:avLst/>
          </a:prstGeom>
          <a:noFill/>
          <a:ln>
            <a:noFill/>
          </a:ln>
        </p:spPr>
      </p:pic>
    </p:spTree>
    <p:extLst>
      <p:ext uri="{BB962C8B-B14F-4D97-AF65-F5344CB8AC3E}">
        <p14:creationId xmlns:p14="http://schemas.microsoft.com/office/powerpoint/2010/main" val="1166192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2E01A-270D-4048-8953-BA7DECE637D6}"/>
              </a:ext>
            </a:extLst>
          </p:cNvPr>
          <p:cNvSpPr>
            <a:spLocks noGrp="1"/>
          </p:cNvSpPr>
          <p:nvPr>
            <p:ph idx="1"/>
          </p:nvPr>
        </p:nvSpPr>
        <p:spPr>
          <a:xfrm>
            <a:off x="1103312" y="663388"/>
            <a:ext cx="8946541" cy="5585011"/>
          </a:xfrm>
        </p:spPr>
        <p:txBody>
          <a:bodyPr>
            <a:normAutofit/>
          </a:bodyPr>
          <a:lstStyle/>
          <a:p>
            <a:pPr marL="0" indent="0" algn="just">
              <a:lnSpc>
                <a:spcPct val="150000"/>
              </a:lnSpc>
              <a:buNone/>
            </a:pPr>
            <a:r>
              <a:rPr lang="en-US" sz="2000" b="1" dirty="0">
                <a:latin typeface="Times New Roman" pitchFamily="18" charset="0"/>
                <a:cs typeface="Times New Roman" pitchFamily="18" charset="0"/>
              </a:rPr>
              <a:t>Packages </a:t>
            </a:r>
          </a:p>
          <a:p>
            <a:pPr algn="just">
              <a:lnSpc>
                <a:spcPct val="150000"/>
              </a:lnSpc>
            </a:pPr>
            <a:endParaRPr lang="en-US" sz="2000" b="1" dirty="0">
              <a:latin typeface="Times New Roman" pitchFamily="18" charset="0"/>
              <a:cs typeface="Times New Roman" pitchFamily="18" charset="0"/>
            </a:endParaRPr>
          </a:p>
          <a:p>
            <a:pPr algn="just">
              <a:lnSpc>
                <a:spcPct val="150000"/>
              </a:lnSpc>
            </a:pPr>
            <a:r>
              <a:rPr lang="en-US" sz="2000" b="1" dirty="0">
                <a:latin typeface="Times New Roman" pitchFamily="18" charset="0"/>
                <a:cs typeface="Times New Roman" pitchFamily="18" charset="0"/>
              </a:rPr>
              <a:t>tkinter: </a:t>
            </a:r>
            <a:r>
              <a:rPr lang="en-US" sz="2000" dirty="0">
                <a:latin typeface="Times New Roman" pitchFamily="18" charset="0"/>
                <a:cs typeface="Times New Roman" pitchFamily="18" charset="0"/>
              </a:rPr>
              <a:t>tkinter is the standard GUI library for Python. tkinter module helps in creating GUI applications in a fast and easy way.</a:t>
            </a:r>
          </a:p>
          <a:p>
            <a:pPr algn="just">
              <a:lnSpc>
                <a:spcPct val="150000"/>
              </a:lnSpc>
            </a:pPr>
            <a:endParaRPr lang="en-US" sz="2000" dirty="0">
              <a:latin typeface="Times New Roman" pitchFamily="18" charset="0"/>
              <a:cs typeface="Times New Roman" pitchFamily="18" charset="0"/>
            </a:endParaRPr>
          </a:p>
          <a:p>
            <a:pPr algn="just">
              <a:lnSpc>
                <a:spcPct val="150000"/>
              </a:lnSpc>
            </a:pPr>
            <a:r>
              <a:rPr lang="en-US" sz="2000" b="1" dirty="0">
                <a:latin typeface="Times New Roman" pitchFamily="18" charset="0"/>
                <a:cs typeface="Times New Roman" pitchFamily="18" charset="0"/>
              </a:rPr>
              <a:t>Matplotlib</a:t>
            </a:r>
            <a:r>
              <a:rPr lang="en-US" sz="2000" dirty="0">
                <a:latin typeface="Times New Roman" pitchFamily="18" charset="0"/>
                <a:cs typeface="Times New Roman" pitchFamily="18" charset="0"/>
              </a:rPr>
              <a:t>: Matplotlib is an amazing visualization library in Python for 2D plots of arrays. Matplotlib consists of several plots like line, bar, scatter etc.</a:t>
            </a:r>
          </a:p>
          <a:p>
            <a:pPr algn="just">
              <a:lnSpc>
                <a:spcPct val="150000"/>
              </a:lnSpc>
            </a:pPr>
            <a:endParaRPr lang="en-US" sz="2000" dirty="0">
              <a:latin typeface="Times New Roman" pitchFamily="18" charset="0"/>
              <a:cs typeface="Times New Roman" pitchFamily="18" charset="0"/>
            </a:endParaRPr>
          </a:p>
          <a:p>
            <a:pPr algn="just">
              <a:lnSpc>
                <a:spcPct val="150000"/>
              </a:lnSpc>
            </a:pPr>
            <a:r>
              <a:rPr lang="en-US" sz="2000" b="1" dirty="0">
                <a:latin typeface="Times New Roman" pitchFamily="18" charset="0"/>
                <a:cs typeface="Times New Roman" pitchFamily="18" charset="0"/>
              </a:rPr>
              <a:t>Numpy</a:t>
            </a:r>
            <a:r>
              <a:rPr lang="en-US" sz="2000" dirty="0">
                <a:latin typeface="Times New Roman" pitchFamily="18" charset="0"/>
                <a:cs typeface="Times New Roman" pitchFamily="18" charset="0"/>
              </a:rPr>
              <a:t>: NumPy is a Python library used for working with arrays. It also has functions for working in domain of linear algebra, fourier transform, and matrices.</a:t>
            </a:r>
          </a:p>
          <a:p>
            <a:pPr marL="0" indent="0">
              <a:buNone/>
            </a:pPr>
            <a:endParaRPr lang="en-IN" dirty="0"/>
          </a:p>
        </p:txBody>
      </p:sp>
      <p:sp>
        <p:nvSpPr>
          <p:cNvPr id="2" name="Slide Number Placeholder 1">
            <a:extLst>
              <a:ext uri="{FF2B5EF4-FFF2-40B4-BE49-F238E27FC236}">
                <a16:creationId xmlns:a16="http://schemas.microsoft.com/office/drawing/2014/main" id="{658B465D-BAFF-1178-A6E6-CA22737F77FB}"/>
              </a:ext>
            </a:extLst>
          </p:cNvPr>
          <p:cNvSpPr>
            <a:spLocks noGrp="1"/>
          </p:cNvSpPr>
          <p:nvPr>
            <p:ph type="sldNum" sz="quarter" idx="12"/>
          </p:nvPr>
        </p:nvSpPr>
        <p:spPr/>
        <p:txBody>
          <a:bodyPr/>
          <a:lstStyle/>
          <a:p>
            <a:fld id="{57B594A2-ABAA-4D75-AAB2-37DC50EA5794}" type="slidenum">
              <a:rPr lang="en-IN" smtClean="0"/>
              <a:t>10</a:t>
            </a:fld>
            <a:endParaRPr lang="en-IN"/>
          </a:p>
        </p:txBody>
      </p:sp>
      <p:pic>
        <p:nvPicPr>
          <p:cNvPr id="4" name="Google Shape;56;p13">
            <a:extLst>
              <a:ext uri="{FF2B5EF4-FFF2-40B4-BE49-F238E27FC236}">
                <a16:creationId xmlns:a16="http://schemas.microsoft.com/office/drawing/2014/main" id="{8730253E-2810-D268-F5D5-B86AB0D7CD7F}"/>
              </a:ext>
            </a:extLst>
          </p:cNvPr>
          <p:cNvPicPr preferRelativeResize="0"/>
          <p:nvPr/>
        </p:nvPicPr>
        <p:blipFill rotWithShape="1">
          <a:blip r:embed="rId2">
            <a:alphaModFix/>
          </a:blip>
          <a:srcRect/>
          <a:stretch/>
        </p:blipFill>
        <p:spPr>
          <a:xfrm>
            <a:off x="10795820" y="25231"/>
            <a:ext cx="1396180" cy="1276313"/>
          </a:xfrm>
          <a:prstGeom prst="rect">
            <a:avLst/>
          </a:prstGeom>
          <a:noFill/>
          <a:ln>
            <a:noFill/>
          </a:ln>
        </p:spPr>
      </p:pic>
    </p:spTree>
    <p:extLst>
      <p:ext uri="{BB962C8B-B14F-4D97-AF65-F5344CB8AC3E}">
        <p14:creationId xmlns:p14="http://schemas.microsoft.com/office/powerpoint/2010/main" val="4285555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63F7B-E6F2-4FA2-9777-163F9F011BD7}"/>
              </a:ext>
            </a:extLst>
          </p:cNvPr>
          <p:cNvSpPr>
            <a:spLocks noGrp="1"/>
          </p:cNvSpPr>
          <p:nvPr>
            <p:ph idx="1"/>
          </p:nvPr>
        </p:nvSpPr>
        <p:spPr>
          <a:xfrm>
            <a:off x="1103312" y="1021976"/>
            <a:ext cx="8946541" cy="5226423"/>
          </a:xfrm>
        </p:spPr>
        <p:txBody>
          <a:bodyPr/>
          <a:lstStyle/>
          <a:p>
            <a:pPr marL="0" indent="0" algn="just">
              <a:lnSpc>
                <a:spcPct val="150000"/>
              </a:lnSpc>
              <a:buNone/>
            </a:pPr>
            <a:r>
              <a:rPr lang="en-US" sz="2000" b="1" dirty="0">
                <a:solidFill>
                  <a:schemeClr val="tx1"/>
                </a:solidFill>
                <a:latin typeface="Times New Roman" pitchFamily="18" charset="0"/>
                <a:cs typeface="Times New Roman" pitchFamily="18" charset="0"/>
              </a:rPr>
              <a:t>Packages </a:t>
            </a:r>
          </a:p>
          <a:p>
            <a:pPr algn="just">
              <a:lnSpc>
                <a:spcPct val="150000"/>
              </a:lnSpc>
            </a:pPr>
            <a:endParaRPr lang="en-US" sz="2000" b="1" dirty="0">
              <a:solidFill>
                <a:schemeClr val="tx1"/>
              </a:solidFill>
              <a:latin typeface="Times New Roman" pitchFamily="18" charset="0"/>
              <a:cs typeface="Times New Roman" pitchFamily="18" charset="0"/>
            </a:endParaRPr>
          </a:p>
          <a:p>
            <a:pPr algn="just">
              <a:lnSpc>
                <a:spcPct val="150000"/>
              </a:lnSpc>
            </a:pPr>
            <a:r>
              <a:rPr lang="en-US" sz="2000" b="1" dirty="0">
                <a:solidFill>
                  <a:schemeClr val="tx1"/>
                </a:solidFill>
                <a:latin typeface="Times New Roman" pitchFamily="18" charset="0"/>
                <a:cs typeface="Times New Roman" pitchFamily="18" charset="0"/>
              </a:rPr>
              <a:t>Pandas : </a:t>
            </a:r>
            <a:r>
              <a:rPr lang="en-US" sz="2000" dirty="0">
                <a:solidFill>
                  <a:schemeClr val="tx1"/>
                </a:solidFill>
                <a:latin typeface="Times New Roman" pitchFamily="18" charset="0"/>
                <a:cs typeface="Times New Roman" pitchFamily="18" charset="0"/>
              </a:rPr>
              <a:t>Pandas is an open-source library that is made mainly for working with relational or labeled data both easily and intuitively it is used for Fast and efficient for manipulating and analyzing data.</a:t>
            </a:r>
          </a:p>
          <a:p>
            <a:pPr algn="just">
              <a:lnSpc>
                <a:spcPct val="150000"/>
              </a:lnSpc>
            </a:pPr>
            <a:endParaRPr lang="en-US" sz="2000" dirty="0">
              <a:solidFill>
                <a:schemeClr val="tx1"/>
              </a:solidFill>
              <a:latin typeface="Times New Roman" pitchFamily="18" charset="0"/>
              <a:cs typeface="Times New Roman" pitchFamily="18" charset="0"/>
            </a:endParaRPr>
          </a:p>
          <a:p>
            <a:pPr algn="just">
              <a:lnSpc>
                <a:spcPct val="150000"/>
              </a:lnSpc>
            </a:pPr>
            <a:endParaRPr lang="en-US" sz="2000" dirty="0">
              <a:solidFill>
                <a:schemeClr val="tx1"/>
              </a:solidFill>
              <a:latin typeface="Times New Roman" pitchFamily="18" charset="0"/>
              <a:cs typeface="Times New Roman" pitchFamily="18" charset="0"/>
            </a:endParaRPr>
          </a:p>
          <a:p>
            <a:pPr marL="0" indent="0">
              <a:buNone/>
            </a:pPr>
            <a:endParaRPr lang="en-IN" dirty="0"/>
          </a:p>
        </p:txBody>
      </p:sp>
      <p:sp>
        <p:nvSpPr>
          <p:cNvPr id="2" name="Slide Number Placeholder 1">
            <a:extLst>
              <a:ext uri="{FF2B5EF4-FFF2-40B4-BE49-F238E27FC236}">
                <a16:creationId xmlns:a16="http://schemas.microsoft.com/office/drawing/2014/main" id="{6FA2C58B-AABB-6584-D641-E9F4C62A31A1}"/>
              </a:ext>
            </a:extLst>
          </p:cNvPr>
          <p:cNvSpPr>
            <a:spLocks noGrp="1"/>
          </p:cNvSpPr>
          <p:nvPr>
            <p:ph type="sldNum" sz="quarter" idx="12"/>
          </p:nvPr>
        </p:nvSpPr>
        <p:spPr/>
        <p:txBody>
          <a:bodyPr/>
          <a:lstStyle/>
          <a:p>
            <a:fld id="{57B594A2-ABAA-4D75-AAB2-37DC50EA5794}" type="slidenum">
              <a:rPr lang="en-IN" smtClean="0"/>
              <a:t>11</a:t>
            </a:fld>
            <a:endParaRPr lang="en-IN"/>
          </a:p>
        </p:txBody>
      </p:sp>
      <p:pic>
        <p:nvPicPr>
          <p:cNvPr id="4" name="Google Shape;56;p13">
            <a:extLst>
              <a:ext uri="{FF2B5EF4-FFF2-40B4-BE49-F238E27FC236}">
                <a16:creationId xmlns:a16="http://schemas.microsoft.com/office/drawing/2014/main" id="{E6A83BEF-1276-F5CF-CDAF-1E7BC50F666E}"/>
              </a:ext>
            </a:extLst>
          </p:cNvPr>
          <p:cNvPicPr preferRelativeResize="0"/>
          <p:nvPr/>
        </p:nvPicPr>
        <p:blipFill rotWithShape="1">
          <a:blip r:embed="rId2">
            <a:alphaModFix/>
          </a:blip>
          <a:srcRect/>
          <a:stretch/>
        </p:blipFill>
        <p:spPr>
          <a:xfrm>
            <a:off x="10795820" y="143435"/>
            <a:ext cx="1396180" cy="1276313"/>
          </a:xfrm>
          <a:prstGeom prst="rect">
            <a:avLst/>
          </a:prstGeom>
          <a:noFill/>
          <a:ln>
            <a:noFill/>
          </a:ln>
        </p:spPr>
      </p:pic>
    </p:spTree>
    <p:extLst>
      <p:ext uri="{BB962C8B-B14F-4D97-AF65-F5344CB8AC3E}">
        <p14:creationId xmlns:p14="http://schemas.microsoft.com/office/powerpoint/2010/main" val="206013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D2C40-F6C5-B037-9449-183B76EEB5AF}"/>
              </a:ext>
            </a:extLst>
          </p:cNvPr>
          <p:cNvSpPr>
            <a:spLocks noGrp="1"/>
          </p:cNvSpPr>
          <p:nvPr>
            <p:ph type="title"/>
          </p:nvPr>
        </p:nvSpPr>
        <p:spPr>
          <a:xfrm>
            <a:off x="838200" y="365125"/>
            <a:ext cx="10515600" cy="603063"/>
          </a:xfrm>
        </p:spPr>
        <p:txBody>
          <a:bodyPr>
            <a:normAutofit/>
          </a:bodyPr>
          <a:lstStyle/>
          <a:p>
            <a:r>
              <a:rPr lang="en-US" sz="2400" b="1" dirty="0"/>
              <a:t>Design</a:t>
            </a:r>
            <a:endParaRPr lang="en-IN" sz="2400" b="1" dirty="0"/>
          </a:p>
        </p:txBody>
      </p:sp>
      <p:sp>
        <p:nvSpPr>
          <p:cNvPr id="3" name="Content Placeholder 2">
            <a:extLst>
              <a:ext uri="{FF2B5EF4-FFF2-40B4-BE49-F238E27FC236}">
                <a16:creationId xmlns:a16="http://schemas.microsoft.com/office/drawing/2014/main" id="{A5A07235-3A5E-2231-8AE7-31193CD0DDE2}"/>
              </a:ext>
            </a:extLst>
          </p:cNvPr>
          <p:cNvSpPr>
            <a:spLocks noGrp="1"/>
          </p:cNvSpPr>
          <p:nvPr>
            <p:ph idx="1"/>
          </p:nvPr>
        </p:nvSpPr>
        <p:spPr>
          <a:xfrm>
            <a:off x="838200" y="1102659"/>
            <a:ext cx="10515600" cy="5074304"/>
          </a:xfrm>
        </p:spPr>
        <p:txBody>
          <a:bodyPr>
            <a:normAutofit/>
          </a:bodyPr>
          <a:lstStyle/>
          <a:p>
            <a:pPr marL="0" indent="0">
              <a:buNone/>
            </a:pPr>
            <a:r>
              <a:rPr lang="en-US" sz="1600" dirty="0"/>
              <a:t>Use case Diagram</a:t>
            </a:r>
          </a:p>
          <a:p>
            <a:pPr marL="0" indent="0">
              <a:buNone/>
            </a:pPr>
            <a:endParaRPr lang="en-IN" sz="1600" dirty="0"/>
          </a:p>
        </p:txBody>
      </p:sp>
      <p:sp>
        <p:nvSpPr>
          <p:cNvPr id="4" name="Slide Number Placeholder 3">
            <a:extLst>
              <a:ext uri="{FF2B5EF4-FFF2-40B4-BE49-F238E27FC236}">
                <a16:creationId xmlns:a16="http://schemas.microsoft.com/office/drawing/2014/main" id="{7369EE85-4B84-9AE6-BADF-06A4B8E3C102}"/>
              </a:ext>
            </a:extLst>
          </p:cNvPr>
          <p:cNvSpPr>
            <a:spLocks noGrp="1"/>
          </p:cNvSpPr>
          <p:nvPr>
            <p:ph type="sldNum" sz="quarter" idx="12"/>
          </p:nvPr>
        </p:nvSpPr>
        <p:spPr/>
        <p:txBody>
          <a:bodyPr/>
          <a:lstStyle/>
          <a:p>
            <a:fld id="{57B594A2-ABAA-4D75-AAB2-37DC50EA5794}" type="slidenum">
              <a:rPr lang="en-IN" smtClean="0"/>
              <a:t>12</a:t>
            </a:fld>
            <a:endParaRPr lang="en-IN"/>
          </a:p>
        </p:txBody>
      </p:sp>
      <p:pic>
        <p:nvPicPr>
          <p:cNvPr id="6" name="Picture 5">
            <a:extLst>
              <a:ext uri="{FF2B5EF4-FFF2-40B4-BE49-F238E27FC236}">
                <a16:creationId xmlns:a16="http://schemas.microsoft.com/office/drawing/2014/main" id="{69C77CC2-813E-20C9-C05E-0086A2A42403}"/>
              </a:ext>
            </a:extLst>
          </p:cNvPr>
          <p:cNvPicPr>
            <a:picLocks noChangeAspect="1"/>
          </p:cNvPicPr>
          <p:nvPr/>
        </p:nvPicPr>
        <p:blipFill rotWithShape="1">
          <a:blip r:embed="rId2">
            <a:extLst>
              <a:ext uri="{28A0092B-C50C-407E-A947-70E740481C1C}">
                <a14:useLocalDpi xmlns:a14="http://schemas.microsoft.com/office/drawing/2010/main" val="0"/>
              </a:ext>
            </a:extLst>
          </a:blip>
          <a:srcRect l="35588" t="31243" r="18751" b="21176"/>
          <a:stretch/>
        </p:blipFill>
        <p:spPr>
          <a:xfrm>
            <a:off x="838200" y="1488140"/>
            <a:ext cx="8207188" cy="5477387"/>
          </a:xfrm>
          <a:prstGeom prst="rect">
            <a:avLst/>
          </a:prstGeom>
        </p:spPr>
      </p:pic>
      <p:pic>
        <p:nvPicPr>
          <p:cNvPr id="7" name="Google Shape;56;p13">
            <a:extLst>
              <a:ext uri="{FF2B5EF4-FFF2-40B4-BE49-F238E27FC236}">
                <a16:creationId xmlns:a16="http://schemas.microsoft.com/office/drawing/2014/main" id="{D1532A4D-326D-3135-C178-71ADFD2C0900}"/>
              </a:ext>
            </a:extLst>
          </p:cNvPr>
          <p:cNvPicPr preferRelativeResize="0"/>
          <p:nvPr/>
        </p:nvPicPr>
        <p:blipFill rotWithShape="1">
          <a:blip r:embed="rId3">
            <a:alphaModFix/>
          </a:blip>
          <a:srcRect/>
          <a:stretch/>
        </p:blipFill>
        <p:spPr>
          <a:xfrm>
            <a:off x="10795820" y="89647"/>
            <a:ext cx="1396180" cy="1276313"/>
          </a:xfrm>
          <a:prstGeom prst="rect">
            <a:avLst/>
          </a:prstGeom>
          <a:noFill/>
          <a:ln>
            <a:noFill/>
          </a:ln>
        </p:spPr>
      </p:pic>
    </p:spTree>
    <p:extLst>
      <p:ext uri="{BB962C8B-B14F-4D97-AF65-F5344CB8AC3E}">
        <p14:creationId xmlns:p14="http://schemas.microsoft.com/office/powerpoint/2010/main" val="4091802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3E8B32-77C8-059B-8552-29D385458DA7}"/>
              </a:ext>
            </a:extLst>
          </p:cNvPr>
          <p:cNvSpPr>
            <a:spLocks noGrp="1"/>
          </p:cNvSpPr>
          <p:nvPr>
            <p:ph type="sldNum" sz="quarter" idx="12"/>
          </p:nvPr>
        </p:nvSpPr>
        <p:spPr/>
        <p:txBody>
          <a:bodyPr/>
          <a:lstStyle/>
          <a:p>
            <a:fld id="{57B594A2-ABAA-4D75-AAB2-37DC50EA5794}" type="slidenum">
              <a:rPr lang="en-IN" smtClean="0"/>
              <a:t>13</a:t>
            </a:fld>
            <a:endParaRPr lang="en-IN"/>
          </a:p>
        </p:txBody>
      </p:sp>
      <p:sp>
        <p:nvSpPr>
          <p:cNvPr id="12" name="Content Placeholder 11">
            <a:extLst>
              <a:ext uri="{FF2B5EF4-FFF2-40B4-BE49-F238E27FC236}">
                <a16:creationId xmlns:a16="http://schemas.microsoft.com/office/drawing/2014/main" id="{970B6F02-ACE1-D1B5-0B4B-A5ECDC73255B}"/>
              </a:ext>
            </a:extLst>
          </p:cNvPr>
          <p:cNvSpPr>
            <a:spLocks noGrp="1"/>
          </p:cNvSpPr>
          <p:nvPr>
            <p:ph idx="1"/>
          </p:nvPr>
        </p:nvSpPr>
        <p:spPr>
          <a:xfrm>
            <a:off x="838200" y="579120"/>
            <a:ext cx="10515600" cy="6278880"/>
          </a:xfrm>
        </p:spPr>
        <p:txBody>
          <a:bodyPr numCol="3"/>
          <a:lstStyle/>
          <a:p>
            <a:pPr marL="0" indent="0">
              <a:buNone/>
            </a:pPr>
            <a:r>
              <a:rPr lang="en-IN" dirty="0"/>
              <a:t>System Architecture: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16" name="Rectangle: Rounded Corners 15">
            <a:extLst>
              <a:ext uri="{FF2B5EF4-FFF2-40B4-BE49-F238E27FC236}">
                <a16:creationId xmlns:a16="http://schemas.microsoft.com/office/drawing/2014/main" id="{D709EA26-B2B8-0A22-C99B-C6E130D8D8BA}"/>
              </a:ext>
            </a:extLst>
          </p:cNvPr>
          <p:cNvSpPr/>
          <p:nvPr/>
        </p:nvSpPr>
        <p:spPr>
          <a:xfrm>
            <a:off x="1300480" y="2275840"/>
            <a:ext cx="2021840" cy="50800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Upload the data</a:t>
            </a:r>
          </a:p>
        </p:txBody>
      </p:sp>
      <p:sp>
        <p:nvSpPr>
          <p:cNvPr id="17" name="Rectangle: Rounded Corners 16">
            <a:extLst>
              <a:ext uri="{FF2B5EF4-FFF2-40B4-BE49-F238E27FC236}">
                <a16:creationId xmlns:a16="http://schemas.microsoft.com/office/drawing/2014/main" id="{943939DC-38AF-FE0B-7199-A98140043789}"/>
              </a:ext>
            </a:extLst>
          </p:cNvPr>
          <p:cNvSpPr/>
          <p:nvPr/>
        </p:nvSpPr>
        <p:spPr>
          <a:xfrm>
            <a:off x="1300480" y="3688080"/>
            <a:ext cx="2021840" cy="7721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Pre-processing the data</a:t>
            </a:r>
          </a:p>
        </p:txBody>
      </p:sp>
      <p:sp>
        <p:nvSpPr>
          <p:cNvPr id="18" name="Rectangle: Rounded Corners 17">
            <a:extLst>
              <a:ext uri="{FF2B5EF4-FFF2-40B4-BE49-F238E27FC236}">
                <a16:creationId xmlns:a16="http://schemas.microsoft.com/office/drawing/2014/main" id="{D2D23672-E9CB-0782-9C28-E350DFE5F62D}"/>
              </a:ext>
            </a:extLst>
          </p:cNvPr>
          <p:cNvSpPr/>
          <p:nvPr/>
        </p:nvSpPr>
        <p:spPr>
          <a:xfrm>
            <a:off x="1300480" y="5212080"/>
            <a:ext cx="2021840" cy="77216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Selection of Attributes</a:t>
            </a:r>
          </a:p>
        </p:txBody>
      </p:sp>
      <p:sp>
        <p:nvSpPr>
          <p:cNvPr id="19" name="Rectangle: Rounded Corners 18">
            <a:extLst>
              <a:ext uri="{FF2B5EF4-FFF2-40B4-BE49-F238E27FC236}">
                <a16:creationId xmlns:a16="http://schemas.microsoft.com/office/drawing/2014/main" id="{7305F00B-DA4C-23C1-031B-67B83E22926A}"/>
              </a:ext>
            </a:extLst>
          </p:cNvPr>
          <p:cNvSpPr/>
          <p:nvPr/>
        </p:nvSpPr>
        <p:spPr>
          <a:xfrm>
            <a:off x="4602480" y="3688080"/>
            <a:ext cx="2143760" cy="7721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Algorithm</a:t>
            </a:r>
          </a:p>
        </p:txBody>
      </p:sp>
      <p:sp>
        <p:nvSpPr>
          <p:cNvPr id="20" name="Rectangle: Rounded Corners 19">
            <a:extLst>
              <a:ext uri="{FF2B5EF4-FFF2-40B4-BE49-F238E27FC236}">
                <a16:creationId xmlns:a16="http://schemas.microsoft.com/office/drawing/2014/main" id="{86DA7F2F-E7B5-15BC-DFA3-F6DA32C40C4F}"/>
              </a:ext>
            </a:extLst>
          </p:cNvPr>
          <p:cNvSpPr/>
          <p:nvPr/>
        </p:nvSpPr>
        <p:spPr>
          <a:xfrm>
            <a:off x="4602480" y="5308442"/>
            <a:ext cx="2245360" cy="77216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Model Training</a:t>
            </a:r>
          </a:p>
        </p:txBody>
      </p:sp>
      <p:sp>
        <p:nvSpPr>
          <p:cNvPr id="21" name="Rectangle: Rounded Corners 20">
            <a:extLst>
              <a:ext uri="{FF2B5EF4-FFF2-40B4-BE49-F238E27FC236}">
                <a16:creationId xmlns:a16="http://schemas.microsoft.com/office/drawing/2014/main" id="{05D2D572-18EA-0445-260A-FEA086749D57}"/>
              </a:ext>
            </a:extLst>
          </p:cNvPr>
          <p:cNvSpPr/>
          <p:nvPr/>
        </p:nvSpPr>
        <p:spPr>
          <a:xfrm>
            <a:off x="7914640" y="5212080"/>
            <a:ext cx="1747520" cy="77216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t>Test data</a:t>
            </a:r>
          </a:p>
        </p:txBody>
      </p:sp>
      <p:sp>
        <p:nvSpPr>
          <p:cNvPr id="22" name="Arrow: Down 21">
            <a:extLst>
              <a:ext uri="{FF2B5EF4-FFF2-40B4-BE49-F238E27FC236}">
                <a16:creationId xmlns:a16="http://schemas.microsoft.com/office/drawing/2014/main" id="{77DCDBD2-253B-CF06-0F19-02E90F16929D}"/>
              </a:ext>
            </a:extLst>
          </p:cNvPr>
          <p:cNvSpPr/>
          <p:nvPr/>
        </p:nvSpPr>
        <p:spPr>
          <a:xfrm>
            <a:off x="2120900" y="2783840"/>
            <a:ext cx="381000" cy="9042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C69CDF00-9848-FB10-0805-CAA1B1BA50A4}"/>
              </a:ext>
            </a:extLst>
          </p:cNvPr>
          <p:cNvSpPr/>
          <p:nvPr/>
        </p:nvSpPr>
        <p:spPr>
          <a:xfrm>
            <a:off x="2148840" y="4460240"/>
            <a:ext cx="381000" cy="7518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4EF5A276-BF14-5832-A7BB-5CCB94E888D2}"/>
              </a:ext>
            </a:extLst>
          </p:cNvPr>
          <p:cNvSpPr/>
          <p:nvPr/>
        </p:nvSpPr>
        <p:spPr>
          <a:xfrm>
            <a:off x="3322320" y="5481320"/>
            <a:ext cx="1280160" cy="233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FEE304BF-24C9-4BE4-D36C-A68D032CFF65}"/>
              </a:ext>
            </a:extLst>
          </p:cNvPr>
          <p:cNvSpPr/>
          <p:nvPr/>
        </p:nvSpPr>
        <p:spPr>
          <a:xfrm rot="10800000">
            <a:off x="5374640" y="4460239"/>
            <a:ext cx="487680" cy="8482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2B93DB1A-7F5A-0FF0-7EE8-2BE4B4C4DEF3}"/>
              </a:ext>
            </a:extLst>
          </p:cNvPr>
          <p:cNvSpPr/>
          <p:nvPr/>
        </p:nvSpPr>
        <p:spPr>
          <a:xfrm>
            <a:off x="6847840" y="5481320"/>
            <a:ext cx="1066800" cy="2336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Picture 28">
            <a:extLst>
              <a:ext uri="{FF2B5EF4-FFF2-40B4-BE49-F238E27FC236}">
                <a16:creationId xmlns:a16="http://schemas.microsoft.com/office/drawing/2014/main" id="{F22C5007-6083-FDB1-08CA-4551D4C2BA94}"/>
              </a:ext>
            </a:extLst>
          </p:cNvPr>
          <p:cNvPicPr>
            <a:picLocks noChangeAspect="1"/>
          </p:cNvPicPr>
          <p:nvPr/>
        </p:nvPicPr>
        <p:blipFill rotWithShape="1">
          <a:blip r:embed="rId2">
            <a:extLst>
              <a:ext uri="{28A0092B-C50C-407E-A947-70E740481C1C}">
                <a14:useLocalDpi xmlns:a14="http://schemas.microsoft.com/office/drawing/2010/main" val="0"/>
              </a:ext>
            </a:extLst>
          </a:blip>
          <a:srcRect l="30209" t="33185" r="54917" b="61481"/>
          <a:stretch/>
        </p:blipFill>
        <p:spPr>
          <a:xfrm>
            <a:off x="4767579" y="6309361"/>
            <a:ext cx="1813561" cy="365760"/>
          </a:xfrm>
          <a:prstGeom prst="rect">
            <a:avLst/>
          </a:prstGeom>
        </p:spPr>
      </p:pic>
      <p:pic>
        <p:nvPicPr>
          <p:cNvPr id="30" name="Google Shape;56;p13">
            <a:extLst>
              <a:ext uri="{FF2B5EF4-FFF2-40B4-BE49-F238E27FC236}">
                <a16:creationId xmlns:a16="http://schemas.microsoft.com/office/drawing/2014/main" id="{6A7F4FED-587F-B8BD-0834-68A1B89FACFB}"/>
              </a:ext>
            </a:extLst>
          </p:cNvPr>
          <p:cNvPicPr preferRelativeResize="0"/>
          <p:nvPr/>
        </p:nvPicPr>
        <p:blipFill rotWithShape="1">
          <a:blip r:embed="rId3">
            <a:alphaModFix/>
          </a:blip>
          <a:srcRect/>
          <a:stretch/>
        </p:blipFill>
        <p:spPr>
          <a:xfrm>
            <a:off x="10795820" y="89647"/>
            <a:ext cx="1396180" cy="1276313"/>
          </a:xfrm>
          <a:prstGeom prst="rect">
            <a:avLst/>
          </a:prstGeom>
          <a:noFill/>
          <a:ln>
            <a:noFill/>
          </a:ln>
        </p:spPr>
      </p:pic>
    </p:spTree>
    <p:extLst>
      <p:ext uri="{BB962C8B-B14F-4D97-AF65-F5344CB8AC3E}">
        <p14:creationId xmlns:p14="http://schemas.microsoft.com/office/powerpoint/2010/main" val="202850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9E51CD-64CB-4E56-B72B-AD2D560A31FD}"/>
              </a:ext>
            </a:extLst>
          </p:cNvPr>
          <p:cNvSpPr>
            <a:spLocks noGrp="1"/>
          </p:cNvSpPr>
          <p:nvPr>
            <p:ph idx="1"/>
          </p:nvPr>
        </p:nvSpPr>
        <p:spPr>
          <a:xfrm>
            <a:off x="906088" y="412376"/>
            <a:ext cx="8946541" cy="5432611"/>
          </a:xfrm>
        </p:spPr>
        <p:txBody>
          <a:bodyPr>
            <a:normAutofit fontScale="92500" lnSpcReduction="20000"/>
          </a:bodyPr>
          <a:lstStyle/>
          <a:p>
            <a:pPr marL="0" indent="0" algn="just">
              <a:lnSpc>
                <a:spcPct val="150000"/>
              </a:lnSpc>
              <a:buNone/>
            </a:pPr>
            <a:r>
              <a:rPr lang="en-US" sz="2000" b="1" dirty="0">
                <a:latin typeface="Times New Roman" pitchFamily="18" charset="0"/>
                <a:cs typeface="Times New Roman" pitchFamily="18" charset="0"/>
              </a:rPr>
              <a:t>Algorithm</a:t>
            </a:r>
            <a:endParaRPr lang="en-US" sz="2000" dirty="0">
              <a:latin typeface="Times New Roman" pitchFamily="18" charset="0"/>
              <a:cs typeface="Times New Roman" pitchFamily="18" charset="0"/>
            </a:endParaRPr>
          </a:p>
          <a:p>
            <a:pPr marL="0" indent="0" algn="just">
              <a:lnSpc>
                <a:spcPct val="150000"/>
              </a:lnSpc>
              <a:buNone/>
            </a:pPr>
            <a:r>
              <a:rPr lang="en-US" sz="2000" dirty="0">
                <a:latin typeface="Times New Roman" pitchFamily="18" charset="0"/>
                <a:cs typeface="Times New Roman" pitchFamily="18" charset="0"/>
              </a:rPr>
              <a:t> </a:t>
            </a:r>
          </a:p>
          <a:p>
            <a:pPr marL="0" indent="0" algn="just">
              <a:lnSpc>
                <a:spcPct val="150000"/>
              </a:lnSpc>
              <a:buNone/>
            </a:pPr>
            <a:r>
              <a:rPr lang="en-US" sz="2000" b="1" dirty="0">
                <a:latin typeface="Times New Roman" pitchFamily="18" charset="0"/>
                <a:cs typeface="Times New Roman" pitchFamily="18" charset="0"/>
              </a:rPr>
              <a:t>Sentimental analysis algorithm</a:t>
            </a:r>
          </a:p>
          <a:p>
            <a:pPr marL="0" indent="0" algn="just">
              <a:lnSpc>
                <a:spcPct val="150000"/>
              </a:lnSpc>
              <a:buNone/>
            </a:pPr>
            <a:r>
              <a:rPr lang="en-US" sz="2000" b="1" dirty="0">
                <a:latin typeface="Times New Roman" pitchFamily="18" charset="0"/>
                <a:cs typeface="Times New Roman" pitchFamily="18" charset="0"/>
              </a:rPr>
              <a:t>Step 1: </a:t>
            </a:r>
            <a:r>
              <a:rPr lang="en-US" sz="2000" dirty="0">
                <a:latin typeface="Times New Roman" pitchFamily="18" charset="0"/>
                <a:cs typeface="Times New Roman" pitchFamily="18" charset="0"/>
              </a:rPr>
              <a:t>Start</a:t>
            </a:r>
          </a:p>
          <a:p>
            <a:pPr marL="0" indent="0" algn="just">
              <a:lnSpc>
                <a:spcPct val="150000"/>
              </a:lnSpc>
              <a:buNone/>
            </a:pPr>
            <a:r>
              <a:rPr lang="en-US" sz="2000" b="1" dirty="0">
                <a:latin typeface="Times New Roman" pitchFamily="18" charset="0"/>
                <a:cs typeface="Times New Roman" pitchFamily="18" charset="0"/>
              </a:rPr>
              <a:t>Step 2: </a:t>
            </a:r>
            <a:r>
              <a:rPr lang="en-US" sz="2000" dirty="0">
                <a:latin typeface="Times New Roman" pitchFamily="18" charset="0"/>
                <a:cs typeface="Times New Roman" pitchFamily="18" charset="0"/>
              </a:rPr>
              <a:t>load the dataset</a:t>
            </a:r>
          </a:p>
          <a:p>
            <a:pPr marL="0" indent="0" algn="just">
              <a:lnSpc>
                <a:spcPct val="150000"/>
              </a:lnSpc>
              <a:buNone/>
            </a:pPr>
            <a:r>
              <a:rPr lang="en-US" sz="2000" b="1" dirty="0">
                <a:latin typeface="Times New Roman" pitchFamily="18" charset="0"/>
                <a:cs typeface="Times New Roman" pitchFamily="18" charset="0"/>
              </a:rPr>
              <a:t>Step 3: </a:t>
            </a:r>
            <a:r>
              <a:rPr lang="en-US" sz="2000" dirty="0">
                <a:latin typeface="Times New Roman" pitchFamily="18" charset="0"/>
                <a:cs typeface="Times New Roman" pitchFamily="18" charset="0"/>
              </a:rPr>
              <a:t>Clean tweets by removing the stop words and noise like repetitive letters. </a:t>
            </a:r>
          </a:p>
          <a:p>
            <a:pPr marL="0" indent="0" algn="just">
              <a:lnSpc>
                <a:spcPct val="150000"/>
              </a:lnSpc>
              <a:buNone/>
            </a:pPr>
            <a:r>
              <a:rPr lang="en-US" sz="2000" b="1" dirty="0">
                <a:latin typeface="Times New Roman" pitchFamily="18" charset="0"/>
                <a:cs typeface="Times New Roman" pitchFamily="18" charset="0"/>
              </a:rPr>
              <a:t>Step 4: </a:t>
            </a:r>
            <a:r>
              <a:rPr lang="en-US" sz="2000" dirty="0">
                <a:latin typeface="Times New Roman" pitchFamily="18" charset="0"/>
                <a:cs typeface="Times New Roman" pitchFamily="18" charset="0"/>
              </a:rPr>
              <a:t>For each word, compare it with positive sentiments and negative sentiments word dictionary and then increment positive count or negative count of the overall phrase. </a:t>
            </a:r>
          </a:p>
          <a:p>
            <a:pPr marL="0" indent="0" algn="just">
              <a:lnSpc>
                <a:spcPct val="150000"/>
              </a:lnSpc>
              <a:buNone/>
            </a:pPr>
            <a:r>
              <a:rPr lang="en-US" sz="2000" b="1" dirty="0">
                <a:latin typeface="Times New Roman" pitchFamily="18" charset="0"/>
                <a:cs typeface="Times New Roman" pitchFamily="18" charset="0"/>
              </a:rPr>
              <a:t>Step 5: </a:t>
            </a:r>
            <a:r>
              <a:rPr lang="en-US" sz="2000" dirty="0">
                <a:latin typeface="Times New Roman" pitchFamily="18" charset="0"/>
                <a:cs typeface="Times New Roman" pitchFamily="18" charset="0"/>
              </a:rPr>
              <a:t>Finally, based on the positive count &amp; negative count, we can get result percentage about sentiment to decide the polarity which is categorized in Positive, Negative and Neutral. </a:t>
            </a:r>
            <a:endParaRPr lang="en-US" sz="2000" b="1" dirty="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a:p>
            <a:pPr marL="0" indent="0">
              <a:buNone/>
            </a:pPr>
            <a:endParaRPr lang="en-IN" dirty="0"/>
          </a:p>
        </p:txBody>
      </p:sp>
      <p:sp>
        <p:nvSpPr>
          <p:cNvPr id="2" name="Slide Number Placeholder 1">
            <a:extLst>
              <a:ext uri="{FF2B5EF4-FFF2-40B4-BE49-F238E27FC236}">
                <a16:creationId xmlns:a16="http://schemas.microsoft.com/office/drawing/2014/main" id="{393B391F-A740-DEF3-4D24-FB932524CE73}"/>
              </a:ext>
            </a:extLst>
          </p:cNvPr>
          <p:cNvSpPr>
            <a:spLocks noGrp="1"/>
          </p:cNvSpPr>
          <p:nvPr>
            <p:ph type="sldNum" sz="quarter" idx="12"/>
          </p:nvPr>
        </p:nvSpPr>
        <p:spPr/>
        <p:txBody>
          <a:bodyPr/>
          <a:lstStyle/>
          <a:p>
            <a:fld id="{57B594A2-ABAA-4D75-AAB2-37DC50EA5794}" type="slidenum">
              <a:rPr lang="en-IN" smtClean="0"/>
              <a:t>14</a:t>
            </a:fld>
            <a:endParaRPr lang="en-IN"/>
          </a:p>
        </p:txBody>
      </p:sp>
      <p:pic>
        <p:nvPicPr>
          <p:cNvPr id="4" name="Google Shape;56;p13">
            <a:extLst>
              <a:ext uri="{FF2B5EF4-FFF2-40B4-BE49-F238E27FC236}">
                <a16:creationId xmlns:a16="http://schemas.microsoft.com/office/drawing/2014/main" id="{E3569F91-F196-4B7A-945D-84155FBB34E9}"/>
              </a:ext>
            </a:extLst>
          </p:cNvPr>
          <p:cNvPicPr preferRelativeResize="0"/>
          <p:nvPr/>
        </p:nvPicPr>
        <p:blipFill rotWithShape="1">
          <a:blip r:embed="rId2">
            <a:alphaModFix/>
          </a:blip>
          <a:srcRect/>
          <a:stretch/>
        </p:blipFill>
        <p:spPr>
          <a:xfrm>
            <a:off x="10795820" y="98611"/>
            <a:ext cx="1396180" cy="1276313"/>
          </a:xfrm>
          <a:prstGeom prst="rect">
            <a:avLst/>
          </a:prstGeom>
          <a:noFill/>
          <a:ln>
            <a:noFill/>
          </a:ln>
        </p:spPr>
      </p:pic>
    </p:spTree>
    <p:extLst>
      <p:ext uri="{BB962C8B-B14F-4D97-AF65-F5344CB8AC3E}">
        <p14:creationId xmlns:p14="http://schemas.microsoft.com/office/powerpoint/2010/main" val="2438276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AB858-DC23-4E0D-88F7-26758BA4EF49}"/>
              </a:ext>
            </a:extLst>
          </p:cNvPr>
          <p:cNvSpPr>
            <a:spLocks noGrp="1"/>
          </p:cNvSpPr>
          <p:nvPr>
            <p:ph idx="1"/>
          </p:nvPr>
        </p:nvSpPr>
        <p:spPr>
          <a:xfrm>
            <a:off x="1103312" y="1264024"/>
            <a:ext cx="8946541" cy="4984375"/>
          </a:xfrm>
        </p:spPr>
        <p:txBody>
          <a:bodyPr/>
          <a:lstStyle/>
          <a:p>
            <a:pPr marL="0" indent="0">
              <a:buNone/>
            </a:pPr>
            <a:r>
              <a:rPr lang="en-US" sz="2000" b="1" dirty="0">
                <a:latin typeface="Times New Roman" pitchFamily="18" charset="0"/>
                <a:cs typeface="Times New Roman" pitchFamily="18" charset="0"/>
              </a:rPr>
              <a:t>Dataset:</a:t>
            </a:r>
            <a:endParaRPr lang="en-US" sz="2000" dirty="0">
              <a:latin typeface="Times New Roman" pitchFamily="18" charset="0"/>
              <a:cs typeface="Times New Roman" pitchFamily="18" charset="0"/>
            </a:endParaRPr>
          </a:p>
          <a:p>
            <a:pPr marL="0" indent="0">
              <a:lnSpc>
                <a:spcPct val="150000"/>
              </a:lnSpc>
              <a:buNone/>
            </a:pPr>
            <a:r>
              <a:rPr lang="en-IN" sz="2000" dirty="0">
                <a:latin typeface="Times New Roman" pitchFamily="18" charset="0"/>
                <a:cs typeface="Times New Roman" pitchFamily="18" charset="0"/>
              </a:rPr>
              <a:t>To implement this project we are using tweets dataset called </a:t>
            </a:r>
            <a:r>
              <a:rPr lang="en-US" sz="2000" dirty="0">
                <a:latin typeface="Times New Roman" pitchFamily="18" charset="0"/>
                <a:cs typeface="Times New Roman" pitchFamily="18" charset="0"/>
              </a:rPr>
              <a:t>MeeToo_tweets.csv dataset</a:t>
            </a:r>
          </a:p>
          <a:p>
            <a:pPr marL="0" indent="0">
              <a:buNone/>
            </a:pPr>
            <a:endParaRPr lang="en-US"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The datasets is download from</a:t>
            </a:r>
            <a:r>
              <a:rPr lang="en-IN" sz="2000" dirty="0"/>
              <a:t> </a:t>
            </a:r>
          </a:p>
          <a:p>
            <a:pPr marL="400050" lvl="1" indent="0">
              <a:buNone/>
            </a:pPr>
            <a:r>
              <a:rPr lang="en-US" dirty="0">
                <a:latin typeface="Times New Roman" pitchFamily="18" charset="0"/>
                <a:cs typeface="Times New Roman" pitchFamily="18" charset="0"/>
                <a:hlinkClick r:id="rId2"/>
              </a:rPr>
              <a:t>https://www.kaggle.com</a:t>
            </a:r>
            <a:endParaRPr lang="en-US"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0" indent="0">
              <a:buNone/>
            </a:pPr>
            <a:endParaRPr lang="en-IN" dirty="0"/>
          </a:p>
        </p:txBody>
      </p:sp>
      <p:sp>
        <p:nvSpPr>
          <p:cNvPr id="2" name="Slide Number Placeholder 1">
            <a:extLst>
              <a:ext uri="{FF2B5EF4-FFF2-40B4-BE49-F238E27FC236}">
                <a16:creationId xmlns:a16="http://schemas.microsoft.com/office/drawing/2014/main" id="{30E1F41A-C076-73B9-6E76-7149B29DC409}"/>
              </a:ext>
            </a:extLst>
          </p:cNvPr>
          <p:cNvSpPr>
            <a:spLocks noGrp="1"/>
          </p:cNvSpPr>
          <p:nvPr>
            <p:ph type="sldNum" sz="quarter" idx="12"/>
          </p:nvPr>
        </p:nvSpPr>
        <p:spPr/>
        <p:txBody>
          <a:bodyPr/>
          <a:lstStyle/>
          <a:p>
            <a:fld id="{57B594A2-ABAA-4D75-AAB2-37DC50EA5794}" type="slidenum">
              <a:rPr lang="en-IN" smtClean="0"/>
              <a:t>15</a:t>
            </a:fld>
            <a:endParaRPr lang="en-IN"/>
          </a:p>
        </p:txBody>
      </p:sp>
      <p:pic>
        <p:nvPicPr>
          <p:cNvPr id="4" name="Google Shape;56;p13">
            <a:extLst>
              <a:ext uri="{FF2B5EF4-FFF2-40B4-BE49-F238E27FC236}">
                <a16:creationId xmlns:a16="http://schemas.microsoft.com/office/drawing/2014/main" id="{9496FA52-0DA5-5E5F-DE7C-A5941F0E5217}"/>
              </a:ext>
            </a:extLst>
          </p:cNvPr>
          <p:cNvPicPr preferRelativeResize="0"/>
          <p:nvPr/>
        </p:nvPicPr>
        <p:blipFill rotWithShape="1">
          <a:blip r:embed="rId3">
            <a:alphaModFix/>
          </a:blip>
          <a:srcRect/>
          <a:stretch/>
        </p:blipFill>
        <p:spPr>
          <a:xfrm>
            <a:off x="10795820" y="89647"/>
            <a:ext cx="1396180" cy="1276313"/>
          </a:xfrm>
          <a:prstGeom prst="rect">
            <a:avLst/>
          </a:prstGeom>
          <a:noFill/>
          <a:ln>
            <a:noFill/>
          </a:ln>
        </p:spPr>
      </p:pic>
    </p:spTree>
    <p:extLst>
      <p:ext uri="{BB962C8B-B14F-4D97-AF65-F5344CB8AC3E}">
        <p14:creationId xmlns:p14="http://schemas.microsoft.com/office/powerpoint/2010/main" val="64809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07F0C-98A1-A28A-7BC2-1BBBB35D3126}"/>
              </a:ext>
            </a:extLst>
          </p:cNvPr>
          <p:cNvSpPr>
            <a:spLocks noGrp="1"/>
          </p:cNvSpPr>
          <p:nvPr>
            <p:ph type="title"/>
          </p:nvPr>
        </p:nvSpPr>
        <p:spPr>
          <a:xfrm>
            <a:off x="646111" y="452718"/>
            <a:ext cx="9404723" cy="571410"/>
          </a:xfrm>
        </p:spPr>
        <p:txBody>
          <a:bodyPr>
            <a:normAutofit/>
          </a:bodyPr>
          <a:lstStyle/>
          <a:p>
            <a:r>
              <a:rPr lang="en-US" sz="2000" b="1" dirty="0"/>
              <a:t>Result</a:t>
            </a:r>
            <a:endParaRPr lang="en-IN" sz="2000" b="1" dirty="0"/>
          </a:p>
        </p:txBody>
      </p:sp>
      <p:sp>
        <p:nvSpPr>
          <p:cNvPr id="3" name="Content Placeholder 2">
            <a:extLst>
              <a:ext uri="{FF2B5EF4-FFF2-40B4-BE49-F238E27FC236}">
                <a16:creationId xmlns:a16="http://schemas.microsoft.com/office/drawing/2014/main" id="{2AD9B6E8-087B-1196-6ADF-EDE7C7DD2E4F}"/>
              </a:ext>
            </a:extLst>
          </p:cNvPr>
          <p:cNvSpPr>
            <a:spLocks noGrp="1"/>
          </p:cNvSpPr>
          <p:nvPr>
            <p:ph idx="1"/>
          </p:nvPr>
        </p:nvSpPr>
        <p:spPr>
          <a:xfrm>
            <a:off x="913418" y="919352"/>
            <a:ext cx="9135453" cy="5938647"/>
          </a:xfrm>
        </p:spPr>
        <p:txBody>
          <a:bodyPr>
            <a:normAutofit/>
          </a:bodyPr>
          <a:lstStyle/>
          <a:p>
            <a:pPr marL="0" indent="0">
              <a:buNone/>
            </a:pPr>
            <a:r>
              <a:rPr lang="en-US" sz="1800" dirty="0"/>
              <a:t>After execute the project It shows like this</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above screen run all buttons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p>
        </p:txBody>
      </p:sp>
      <p:sp>
        <p:nvSpPr>
          <p:cNvPr id="6" name="Slide Number Placeholder 5">
            <a:extLst>
              <a:ext uri="{FF2B5EF4-FFF2-40B4-BE49-F238E27FC236}">
                <a16:creationId xmlns:a16="http://schemas.microsoft.com/office/drawing/2014/main" id="{8122366A-FAA7-E522-1988-45FDF5FE3060}"/>
              </a:ext>
            </a:extLst>
          </p:cNvPr>
          <p:cNvSpPr>
            <a:spLocks noGrp="1"/>
          </p:cNvSpPr>
          <p:nvPr>
            <p:ph type="sldNum" sz="quarter" idx="12"/>
          </p:nvPr>
        </p:nvSpPr>
        <p:spPr/>
        <p:txBody>
          <a:bodyPr/>
          <a:lstStyle/>
          <a:p>
            <a:fld id="{57B594A2-ABAA-4D75-AAB2-37DC50EA5794}" type="slidenum">
              <a:rPr lang="en-IN" smtClean="0"/>
              <a:t>16</a:t>
            </a:fld>
            <a:endParaRPr lang="en-IN"/>
          </a:p>
        </p:txBody>
      </p:sp>
      <p:pic>
        <p:nvPicPr>
          <p:cNvPr id="5" name="Google Shape;56;p13">
            <a:extLst>
              <a:ext uri="{FF2B5EF4-FFF2-40B4-BE49-F238E27FC236}">
                <a16:creationId xmlns:a16="http://schemas.microsoft.com/office/drawing/2014/main" id="{AC2EC6C6-859D-FCCC-E0F6-7C9652974480}"/>
              </a:ext>
            </a:extLst>
          </p:cNvPr>
          <p:cNvPicPr preferRelativeResize="0"/>
          <p:nvPr/>
        </p:nvPicPr>
        <p:blipFill rotWithShape="1">
          <a:blip r:embed="rId2">
            <a:alphaModFix/>
          </a:blip>
          <a:srcRect/>
          <a:stretch/>
        </p:blipFill>
        <p:spPr>
          <a:xfrm>
            <a:off x="10795820" y="100266"/>
            <a:ext cx="1396180" cy="1276313"/>
          </a:xfrm>
          <a:prstGeom prst="rect">
            <a:avLst/>
          </a:prstGeom>
          <a:noFill/>
          <a:ln>
            <a:noFill/>
          </a:ln>
        </p:spPr>
      </p:pic>
      <p:pic>
        <p:nvPicPr>
          <p:cNvPr id="8" name="Picture 7">
            <a:extLst>
              <a:ext uri="{FF2B5EF4-FFF2-40B4-BE49-F238E27FC236}">
                <a16:creationId xmlns:a16="http://schemas.microsoft.com/office/drawing/2014/main" id="{FE13423A-6AF7-4491-E868-2F718EC3F7EE}"/>
              </a:ext>
            </a:extLst>
          </p:cNvPr>
          <p:cNvPicPr>
            <a:picLocks noChangeAspect="1"/>
          </p:cNvPicPr>
          <p:nvPr/>
        </p:nvPicPr>
        <p:blipFill rotWithShape="1">
          <a:blip r:embed="rId3">
            <a:extLst>
              <a:ext uri="{28A0092B-C50C-407E-A947-70E740481C1C}">
                <a14:useLocalDpi xmlns:a14="http://schemas.microsoft.com/office/drawing/2010/main" val="0"/>
              </a:ext>
            </a:extLst>
          </a:blip>
          <a:srcRect l="6029" r="10073" b="6601"/>
          <a:stretch/>
        </p:blipFill>
        <p:spPr>
          <a:xfrm>
            <a:off x="735107" y="1210235"/>
            <a:ext cx="8794376" cy="4939553"/>
          </a:xfrm>
          <a:prstGeom prst="rect">
            <a:avLst/>
          </a:prstGeom>
        </p:spPr>
      </p:pic>
    </p:spTree>
    <p:extLst>
      <p:ext uri="{BB962C8B-B14F-4D97-AF65-F5344CB8AC3E}">
        <p14:creationId xmlns:p14="http://schemas.microsoft.com/office/powerpoint/2010/main" val="2614462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44E56-C20F-07C4-5703-17C4AF04E875}"/>
              </a:ext>
            </a:extLst>
          </p:cNvPr>
          <p:cNvSpPr>
            <a:spLocks noGrp="1"/>
          </p:cNvSpPr>
          <p:nvPr>
            <p:ph idx="1"/>
          </p:nvPr>
        </p:nvSpPr>
        <p:spPr>
          <a:xfrm>
            <a:off x="1103312" y="430306"/>
            <a:ext cx="8946541" cy="6427694"/>
          </a:xfrm>
        </p:spPr>
        <p:txBody>
          <a:bodyPr/>
          <a:lstStyle/>
          <a:p>
            <a:pPr marL="0" indent="0">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S</a:t>
            </a:r>
            <a:r>
              <a:rPr lang="en-IN" sz="1800" dirty="0">
                <a:latin typeface="Times New Roman" panose="02020603050405020304" pitchFamily="18" charset="0"/>
                <a:ea typeface="Calibri" panose="020F0502020204030204" pitchFamily="34" charset="0"/>
                <a:cs typeface="Times New Roman" panose="02020603050405020304" pitchFamily="18" charset="0"/>
              </a:rPr>
              <a:t>tep1:</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latin typeface="Times New Roman" panose="02020603050405020304" pitchFamily="18" charset="0"/>
                <a:ea typeface="Calibri" panose="020F0502020204030204" pitchFamily="34" charset="0"/>
                <a:cs typeface="Times New Roman" panose="02020603050405020304" pitchFamily="18" charset="0"/>
              </a:rPr>
              <a:t>First click the upload Tweets Dataset button .It show like this</a:t>
            </a:r>
          </a:p>
          <a:p>
            <a:pPr marL="0" indent="0">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70A3554-66B2-4114-7A8D-C73DDD1165EE}"/>
              </a:ext>
            </a:extLst>
          </p:cNvPr>
          <p:cNvSpPr>
            <a:spLocks noGrp="1"/>
          </p:cNvSpPr>
          <p:nvPr>
            <p:ph type="sldNum" sz="quarter" idx="12"/>
          </p:nvPr>
        </p:nvSpPr>
        <p:spPr/>
        <p:txBody>
          <a:bodyPr/>
          <a:lstStyle/>
          <a:p>
            <a:fld id="{57B594A2-ABAA-4D75-AAB2-37DC50EA5794}" type="slidenum">
              <a:rPr lang="en-IN" smtClean="0"/>
              <a:t>17</a:t>
            </a:fld>
            <a:endParaRPr lang="en-IN"/>
          </a:p>
        </p:txBody>
      </p:sp>
      <p:pic>
        <p:nvPicPr>
          <p:cNvPr id="4" name="Google Shape;56;p13">
            <a:extLst>
              <a:ext uri="{FF2B5EF4-FFF2-40B4-BE49-F238E27FC236}">
                <a16:creationId xmlns:a16="http://schemas.microsoft.com/office/drawing/2014/main" id="{AEE6B322-A0B3-FF10-58BE-70B3A2365673}"/>
              </a:ext>
            </a:extLst>
          </p:cNvPr>
          <p:cNvPicPr preferRelativeResize="0"/>
          <p:nvPr/>
        </p:nvPicPr>
        <p:blipFill rotWithShape="1">
          <a:blip r:embed="rId2">
            <a:alphaModFix/>
          </a:blip>
          <a:srcRect/>
          <a:stretch/>
        </p:blipFill>
        <p:spPr>
          <a:xfrm>
            <a:off x="10795820" y="89646"/>
            <a:ext cx="1396180" cy="1276313"/>
          </a:xfrm>
          <a:prstGeom prst="rect">
            <a:avLst/>
          </a:prstGeom>
          <a:noFill/>
          <a:ln>
            <a:noFill/>
          </a:ln>
        </p:spPr>
      </p:pic>
      <p:pic>
        <p:nvPicPr>
          <p:cNvPr id="7" name="Picture 6">
            <a:extLst>
              <a:ext uri="{FF2B5EF4-FFF2-40B4-BE49-F238E27FC236}">
                <a16:creationId xmlns:a16="http://schemas.microsoft.com/office/drawing/2014/main" id="{C2A842C5-CA98-20F0-E318-2C2E35D780F8}"/>
              </a:ext>
            </a:extLst>
          </p:cNvPr>
          <p:cNvPicPr>
            <a:picLocks noChangeAspect="1"/>
          </p:cNvPicPr>
          <p:nvPr/>
        </p:nvPicPr>
        <p:blipFill rotWithShape="1">
          <a:blip r:embed="rId3">
            <a:extLst>
              <a:ext uri="{28A0092B-C50C-407E-A947-70E740481C1C}">
                <a14:useLocalDpi xmlns:a14="http://schemas.microsoft.com/office/drawing/2010/main" val="0"/>
              </a:ext>
            </a:extLst>
          </a:blip>
          <a:srcRect l="6029" r="9779" b="5359"/>
          <a:stretch/>
        </p:blipFill>
        <p:spPr>
          <a:xfrm>
            <a:off x="940050" y="1150284"/>
            <a:ext cx="8946541" cy="5047129"/>
          </a:xfrm>
          <a:prstGeom prst="rect">
            <a:avLst/>
          </a:prstGeom>
        </p:spPr>
      </p:pic>
    </p:spTree>
    <p:extLst>
      <p:ext uri="{BB962C8B-B14F-4D97-AF65-F5344CB8AC3E}">
        <p14:creationId xmlns:p14="http://schemas.microsoft.com/office/powerpoint/2010/main" val="2243915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77E5B-E00F-A50D-A7D6-54EA6AF69DA3}"/>
              </a:ext>
            </a:extLst>
          </p:cNvPr>
          <p:cNvSpPr>
            <a:spLocks noGrp="1"/>
          </p:cNvSpPr>
          <p:nvPr>
            <p:ph idx="1"/>
          </p:nvPr>
        </p:nvSpPr>
        <p:spPr>
          <a:xfrm>
            <a:off x="1103312" y="295836"/>
            <a:ext cx="8946541" cy="5952564"/>
          </a:xfrm>
        </p:spPr>
        <p:txBody>
          <a:bodyPr>
            <a:normAutofit/>
          </a:bodyPr>
          <a:lstStyle/>
          <a:p>
            <a:pPr marL="0" indent="0">
              <a:buNone/>
            </a:pPr>
            <a:r>
              <a:rPr lang="en-US" sz="1800" dirty="0"/>
              <a:t>Step2:</a:t>
            </a:r>
          </a:p>
          <a:p>
            <a:pPr marL="0" indent="0">
              <a:buNone/>
            </a:pPr>
            <a:r>
              <a:rPr lang="en-IN" sz="1600" dirty="0"/>
              <a:t>After upload the dataset .After click the read Tweets Button to read the data</a:t>
            </a:r>
          </a:p>
          <a:p>
            <a:pPr marL="0" indent="0">
              <a:buNone/>
            </a:pPr>
            <a:endParaRPr lang="en-IN" sz="1600" dirty="0"/>
          </a:p>
        </p:txBody>
      </p:sp>
      <p:sp>
        <p:nvSpPr>
          <p:cNvPr id="2" name="Slide Number Placeholder 1">
            <a:extLst>
              <a:ext uri="{FF2B5EF4-FFF2-40B4-BE49-F238E27FC236}">
                <a16:creationId xmlns:a16="http://schemas.microsoft.com/office/drawing/2014/main" id="{6B05A347-B8FC-C9E7-EA83-A773AE9DBEF2}"/>
              </a:ext>
            </a:extLst>
          </p:cNvPr>
          <p:cNvSpPr>
            <a:spLocks noGrp="1"/>
          </p:cNvSpPr>
          <p:nvPr>
            <p:ph type="sldNum" sz="quarter" idx="12"/>
          </p:nvPr>
        </p:nvSpPr>
        <p:spPr/>
        <p:txBody>
          <a:bodyPr/>
          <a:lstStyle/>
          <a:p>
            <a:fld id="{57B594A2-ABAA-4D75-AAB2-37DC50EA5794}" type="slidenum">
              <a:rPr lang="en-IN" smtClean="0"/>
              <a:t>18</a:t>
            </a:fld>
            <a:endParaRPr lang="en-IN"/>
          </a:p>
        </p:txBody>
      </p:sp>
      <p:pic>
        <p:nvPicPr>
          <p:cNvPr id="4" name="Google Shape;56;p13">
            <a:extLst>
              <a:ext uri="{FF2B5EF4-FFF2-40B4-BE49-F238E27FC236}">
                <a16:creationId xmlns:a16="http://schemas.microsoft.com/office/drawing/2014/main" id="{98062A20-6448-C57A-20F6-B579F9CE883A}"/>
              </a:ext>
            </a:extLst>
          </p:cNvPr>
          <p:cNvPicPr preferRelativeResize="0"/>
          <p:nvPr/>
        </p:nvPicPr>
        <p:blipFill rotWithShape="1">
          <a:blip r:embed="rId2">
            <a:alphaModFix/>
          </a:blip>
          <a:srcRect/>
          <a:stretch/>
        </p:blipFill>
        <p:spPr>
          <a:xfrm>
            <a:off x="10795820" y="0"/>
            <a:ext cx="1396180" cy="1276313"/>
          </a:xfrm>
          <a:prstGeom prst="rect">
            <a:avLst/>
          </a:prstGeom>
          <a:noFill/>
          <a:ln>
            <a:noFill/>
          </a:ln>
        </p:spPr>
      </p:pic>
      <p:pic>
        <p:nvPicPr>
          <p:cNvPr id="7" name="Picture 6">
            <a:extLst>
              <a:ext uri="{FF2B5EF4-FFF2-40B4-BE49-F238E27FC236}">
                <a16:creationId xmlns:a16="http://schemas.microsoft.com/office/drawing/2014/main" id="{A0187B26-F37F-98F4-D907-D3F584C71892}"/>
              </a:ext>
            </a:extLst>
          </p:cNvPr>
          <p:cNvPicPr>
            <a:picLocks noChangeAspect="1"/>
          </p:cNvPicPr>
          <p:nvPr/>
        </p:nvPicPr>
        <p:blipFill rotWithShape="1">
          <a:blip r:embed="rId3">
            <a:extLst>
              <a:ext uri="{28A0092B-C50C-407E-A947-70E740481C1C}">
                <a14:useLocalDpi xmlns:a14="http://schemas.microsoft.com/office/drawing/2010/main" val="0"/>
              </a:ext>
            </a:extLst>
          </a:blip>
          <a:srcRect l="5810" r="9779" b="6269"/>
          <a:stretch/>
        </p:blipFill>
        <p:spPr>
          <a:xfrm>
            <a:off x="1192306" y="995083"/>
            <a:ext cx="9135036" cy="5172636"/>
          </a:xfrm>
          <a:prstGeom prst="rect">
            <a:avLst/>
          </a:prstGeom>
        </p:spPr>
      </p:pic>
    </p:spTree>
    <p:extLst>
      <p:ext uri="{BB962C8B-B14F-4D97-AF65-F5344CB8AC3E}">
        <p14:creationId xmlns:p14="http://schemas.microsoft.com/office/powerpoint/2010/main" val="122873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BAA9E-4314-9871-7A71-A9BB32F9C385}"/>
              </a:ext>
            </a:extLst>
          </p:cNvPr>
          <p:cNvSpPr>
            <a:spLocks noGrp="1"/>
          </p:cNvSpPr>
          <p:nvPr>
            <p:ph idx="1"/>
          </p:nvPr>
        </p:nvSpPr>
        <p:spPr>
          <a:xfrm>
            <a:off x="1103312" y="394448"/>
            <a:ext cx="8946541" cy="5853952"/>
          </a:xfrm>
        </p:spPr>
        <p:txBody>
          <a:bodyPr>
            <a:normAutofit/>
          </a:bodyPr>
          <a:lstStyle/>
          <a:p>
            <a:pPr marL="0" indent="0">
              <a:buNone/>
            </a:pPr>
            <a:r>
              <a:rPr lang="en-US" sz="1800" dirty="0"/>
              <a:t>Step3:</a:t>
            </a:r>
          </a:p>
          <a:p>
            <a:pPr marL="0" indent="0">
              <a:buNone/>
            </a:pPr>
            <a:r>
              <a:rPr lang="en-US" sz="1600" dirty="0"/>
              <a:t>After read the data then click the  Tweets cleaning button </a:t>
            </a:r>
          </a:p>
          <a:p>
            <a:pPr marL="0" indent="0">
              <a:buNone/>
            </a:pPr>
            <a:endParaRPr lang="en-IN" sz="1600" dirty="0"/>
          </a:p>
        </p:txBody>
      </p:sp>
      <p:sp>
        <p:nvSpPr>
          <p:cNvPr id="2" name="Slide Number Placeholder 1">
            <a:extLst>
              <a:ext uri="{FF2B5EF4-FFF2-40B4-BE49-F238E27FC236}">
                <a16:creationId xmlns:a16="http://schemas.microsoft.com/office/drawing/2014/main" id="{247983DA-0EFD-89C9-8D1E-E8EED3976B5B}"/>
              </a:ext>
            </a:extLst>
          </p:cNvPr>
          <p:cNvSpPr>
            <a:spLocks noGrp="1"/>
          </p:cNvSpPr>
          <p:nvPr>
            <p:ph type="sldNum" sz="quarter" idx="12"/>
          </p:nvPr>
        </p:nvSpPr>
        <p:spPr/>
        <p:txBody>
          <a:bodyPr/>
          <a:lstStyle/>
          <a:p>
            <a:fld id="{57B594A2-ABAA-4D75-AAB2-37DC50EA5794}" type="slidenum">
              <a:rPr lang="en-IN" smtClean="0"/>
              <a:t>19</a:t>
            </a:fld>
            <a:endParaRPr lang="en-IN"/>
          </a:p>
        </p:txBody>
      </p:sp>
      <p:pic>
        <p:nvPicPr>
          <p:cNvPr id="4" name="Google Shape;56;p13">
            <a:extLst>
              <a:ext uri="{FF2B5EF4-FFF2-40B4-BE49-F238E27FC236}">
                <a16:creationId xmlns:a16="http://schemas.microsoft.com/office/drawing/2014/main" id="{4BB93BD2-9CAA-2A83-BAC6-D1B25C1DF89F}"/>
              </a:ext>
            </a:extLst>
          </p:cNvPr>
          <p:cNvPicPr preferRelativeResize="0"/>
          <p:nvPr/>
        </p:nvPicPr>
        <p:blipFill rotWithShape="1">
          <a:blip r:embed="rId2">
            <a:alphaModFix/>
          </a:blip>
          <a:srcRect/>
          <a:stretch/>
        </p:blipFill>
        <p:spPr>
          <a:xfrm>
            <a:off x="10795820" y="125505"/>
            <a:ext cx="1396180" cy="1276313"/>
          </a:xfrm>
          <a:prstGeom prst="rect">
            <a:avLst/>
          </a:prstGeom>
          <a:noFill/>
          <a:ln>
            <a:noFill/>
          </a:ln>
        </p:spPr>
      </p:pic>
      <p:pic>
        <p:nvPicPr>
          <p:cNvPr id="7" name="Picture 6">
            <a:extLst>
              <a:ext uri="{FF2B5EF4-FFF2-40B4-BE49-F238E27FC236}">
                <a16:creationId xmlns:a16="http://schemas.microsoft.com/office/drawing/2014/main" id="{D99559A7-FED7-AFC1-310B-75FC894F4CB1}"/>
              </a:ext>
            </a:extLst>
          </p:cNvPr>
          <p:cNvPicPr>
            <a:picLocks noChangeAspect="1"/>
          </p:cNvPicPr>
          <p:nvPr/>
        </p:nvPicPr>
        <p:blipFill rotWithShape="1">
          <a:blip r:embed="rId3">
            <a:extLst>
              <a:ext uri="{28A0092B-C50C-407E-A947-70E740481C1C}">
                <a14:useLocalDpi xmlns:a14="http://schemas.microsoft.com/office/drawing/2010/main" val="0"/>
              </a:ext>
            </a:extLst>
          </a:blip>
          <a:srcRect l="5810" r="9779" b="5304"/>
          <a:stretch/>
        </p:blipFill>
        <p:spPr>
          <a:xfrm>
            <a:off x="1183340" y="1111624"/>
            <a:ext cx="8301319" cy="4975411"/>
          </a:xfrm>
          <a:prstGeom prst="rect">
            <a:avLst/>
          </a:prstGeom>
        </p:spPr>
      </p:pic>
    </p:spTree>
    <p:extLst>
      <p:ext uri="{BB962C8B-B14F-4D97-AF65-F5344CB8AC3E}">
        <p14:creationId xmlns:p14="http://schemas.microsoft.com/office/powerpoint/2010/main" val="3348150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B4974-7825-4436-856D-366D8FCEAA47}"/>
              </a:ext>
            </a:extLst>
          </p:cNvPr>
          <p:cNvSpPr>
            <a:spLocks noGrp="1"/>
          </p:cNvSpPr>
          <p:nvPr>
            <p:ph type="title"/>
          </p:nvPr>
        </p:nvSpPr>
        <p:spPr>
          <a:xfrm>
            <a:off x="646111" y="425825"/>
            <a:ext cx="9404723" cy="721657"/>
          </a:xfrm>
        </p:spPr>
        <p:txBody>
          <a:bodyPr>
            <a:normAutofit/>
          </a:bodyPr>
          <a:lstStyle/>
          <a:p>
            <a:r>
              <a:rPr lang="en-US" sz="2800" b="1" dirty="0">
                <a:latin typeface="Times New Roman" pitchFamily="18" charset="0"/>
                <a:cs typeface="Times New Roman" pitchFamily="18" charset="0"/>
              </a:rPr>
              <a:t>ABSTRACT</a:t>
            </a:r>
            <a:endParaRPr lang="en-IN" sz="2800" dirty="0"/>
          </a:p>
        </p:txBody>
      </p:sp>
      <p:sp>
        <p:nvSpPr>
          <p:cNvPr id="3" name="Content Placeholder 2">
            <a:extLst>
              <a:ext uri="{FF2B5EF4-FFF2-40B4-BE49-F238E27FC236}">
                <a16:creationId xmlns:a16="http://schemas.microsoft.com/office/drawing/2014/main" id="{A446E929-F35D-4656-B011-665A5D12CD32}"/>
              </a:ext>
            </a:extLst>
          </p:cNvPr>
          <p:cNvSpPr>
            <a:spLocks noGrp="1"/>
          </p:cNvSpPr>
          <p:nvPr>
            <p:ph idx="1"/>
          </p:nvPr>
        </p:nvSpPr>
        <p:spPr>
          <a:xfrm>
            <a:off x="718157" y="1371601"/>
            <a:ext cx="9332677" cy="4930587"/>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Now a days women are experiencing lots of violence such as harassment in places in several cities. This starts from stalking which then leads to abusive harassment or also called abuse assault. In this paper we mainly focus on the role of social media which can be used to promote the safety of women in India, given the special reference to the participation of many social media websites or applications such as Twitter, Facebook and Instagram platforms. This project also focuses on developing the responsibilities among the common people on the various parts of Indian cities so that the safety of women around them is ensured. Tweet on the Twitter application contains the text messages, audio data, video data, images, smiley expressions and hash-tags. This tweet content can be used to read among the people and thus can educate them in order to take strict actions if tweets are abusive to women and hence can punish such people if the harassment is made. Applications which include hash-tags, such as Twitter and Instagram, can be used to spread the messages across the entire globe and make the women feel free to express their views and feelings. By this we can know the state of their mind when they go out for work or travel in a public transportation or surrounded by anonymous men and whether it feels they are secure or not. </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600" b="1" dirty="0"/>
              <a:t>Keywords</a:t>
            </a:r>
            <a:r>
              <a:rPr lang="en-US" sz="1600" dirty="0"/>
              <a:t>: </a:t>
            </a:r>
            <a:r>
              <a:rPr lang="en-US" sz="1600" dirty="0">
                <a:latin typeface="+mn-lt"/>
              </a:rPr>
              <a:t>Women, Safety, Sexual Harassment, Hash tag, Sentimental Analysis.</a:t>
            </a:r>
            <a:endParaRPr lang="en-IN" sz="1800" dirty="0">
              <a:latin typeface="+mn-lt"/>
              <a:cs typeface="Times New Roman" panose="02020603050405020304" pitchFamily="18" charset="0"/>
            </a:endParaRPr>
          </a:p>
        </p:txBody>
      </p:sp>
      <p:sp>
        <p:nvSpPr>
          <p:cNvPr id="5" name="Slide Number Placeholder 4">
            <a:extLst>
              <a:ext uri="{FF2B5EF4-FFF2-40B4-BE49-F238E27FC236}">
                <a16:creationId xmlns:a16="http://schemas.microsoft.com/office/drawing/2014/main" id="{BADA4A78-07A9-FFE9-CF88-A24BF5ABB097}"/>
              </a:ext>
            </a:extLst>
          </p:cNvPr>
          <p:cNvSpPr>
            <a:spLocks noGrp="1"/>
          </p:cNvSpPr>
          <p:nvPr>
            <p:ph type="sldNum" sz="quarter" idx="12"/>
          </p:nvPr>
        </p:nvSpPr>
        <p:spPr/>
        <p:txBody>
          <a:bodyPr/>
          <a:lstStyle/>
          <a:p>
            <a:fld id="{57B594A2-ABAA-4D75-AAB2-37DC50EA5794}" type="slidenum">
              <a:rPr lang="en-IN" smtClean="0"/>
              <a:t>2</a:t>
            </a:fld>
            <a:endParaRPr lang="en-IN"/>
          </a:p>
        </p:txBody>
      </p:sp>
      <p:pic>
        <p:nvPicPr>
          <p:cNvPr id="4" name="Google Shape;56;p13">
            <a:extLst>
              <a:ext uri="{FF2B5EF4-FFF2-40B4-BE49-F238E27FC236}">
                <a16:creationId xmlns:a16="http://schemas.microsoft.com/office/drawing/2014/main" id="{F75165AB-8D0F-C56C-5EE3-96F1B610B0FE}"/>
              </a:ext>
            </a:extLst>
          </p:cNvPr>
          <p:cNvPicPr preferRelativeResize="0"/>
          <p:nvPr/>
        </p:nvPicPr>
        <p:blipFill rotWithShape="1">
          <a:blip r:embed="rId2">
            <a:alphaModFix/>
          </a:blip>
          <a:srcRect/>
          <a:stretch/>
        </p:blipFill>
        <p:spPr>
          <a:xfrm>
            <a:off x="10687787" y="175390"/>
            <a:ext cx="1396180" cy="1276313"/>
          </a:xfrm>
          <a:prstGeom prst="rect">
            <a:avLst/>
          </a:prstGeom>
          <a:noFill/>
          <a:ln>
            <a:noFill/>
          </a:ln>
        </p:spPr>
      </p:pic>
    </p:spTree>
    <p:extLst>
      <p:ext uri="{BB962C8B-B14F-4D97-AF65-F5344CB8AC3E}">
        <p14:creationId xmlns:p14="http://schemas.microsoft.com/office/powerpoint/2010/main" val="1484239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3EA890-8DFE-89B3-CFC9-522943CE489E}"/>
              </a:ext>
            </a:extLst>
          </p:cNvPr>
          <p:cNvSpPr>
            <a:spLocks noGrp="1"/>
          </p:cNvSpPr>
          <p:nvPr>
            <p:ph idx="1"/>
          </p:nvPr>
        </p:nvSpPr>
        <p:spPr>
          <a:xfrm>
            <a:off x="1103312" y="385482"/>
            <a:ext cx="8946541" cy="5862917"/>
          </a:xfrm>
        </p:spPr>
        <p:txBody>
          <a:bodyPr/>
          <a:lstStyle/>
          <a:p>
            <a:pPr marL="0" indent="0">
              <a:buNone/>
            </a:pPr>
            <a:r>
              <a:rPr lang="en-US" dirty="0"/>
              <a:t>Step4:</a:t>
            </a:r>
          </a:p>
          <a:p>
            <a:pPr marL="0" indent="0">
              <a:buNone/>
            </a:pPr>
            <a:r>
              <a:rPr lang="en-US" sz="1800" dirty="0"/>
              <a:t>After clean the tweet then click the run machine learning algorithm button</a:t>
            </a:r>
          </a:p>
          <a:p>
            <a:pPr marL="0" indent="0">
              <a:buNone/>
            </a:pPr>
            <a:endParaRPr lang="en-IN" sz="1800" dirty="0"/>
          </a:p>
        </p:txBody>
      </p:sp>
      <p:sp>
        <p:nvSpPr>
          <p:cNvPr id="2" name="Slide Number Placeholder 1">
            <a:extLst>
              <a:ext uri="{FF2B5EF4-FFF2-40B4-BE49-F238E27FC236}">
                <a16:creationId xmlns:a16="http://schemas.microsoft.com/office/drawing/2014/main" id="{6F834874-3D00-1BBB-E42D-BC4B7CBBBA7E}"/>
              </a:ext>
            </a:extLst>
          </p:cNvPr>
          <p:cNvSpPr>
            <a:spLocks noGrp="1"/>
          </p:cNvSpPr>
          <p:nvPr>
            <p:ph type="sldNum" sz="quarter" idx="12"/>
          </p:nvPr>
        </p:nvSpPr>
        <p:spPr/>
        <p:txBody>
          <a:bodyPr/>
          <a:lstStyle/>
          <a:p>
            <a:fld id="{57B594A2-ABAA-4D75-AAB2-37DC50EA5794}" type="slidenum">
              <a:rPr lang="en-IN" smtClean="0"/>
              <a:t>20</a:t>
            </a:fld>
            <a:endParaRPr lang="en-IN"/>
          </a:p>
        </p:txBody>
      </p:sp>
      <p:pic>
        <p:nvPicPr>
          <p:cNvPr id="4" name="Google Shape;56;p13">
            <a:extLst>
              <a:ext uri="{FF2B5EF4-FFF2-40B4-BE49-F238E27FC236}">
                <a16:creationId xmlns:a16="http://schemas.microsoft.com/office/drawing/2014/main" id="{83048382-B093-8FDF-A15E-7D6DF358B7B7}"/>
              </a:ext>
            </a:extLst>
          </p:cNvPr>
          <p:cNvPicPr preferRelativeResize="0"/>
          <p:nvPr/>
        </p:nvPicPr>
        <p:blipFill rotWithShape="1">
          <a:blip r:embed="rId2">
            <a:alphaModFix/>
          </a:blip>
          <a:srcRect/>
          <a:stretch/>
        </p:blipFill>
        <p:spPr>
          <a:xfrm>
            <a:off x="10795820" y="0"/>
            <a:ext cx="1396180" cy="1276313"/>
          </a:xfrm>
          <a:prstGeom prst="rect">
            <a:avLst/>
          </a:prstGeom>
          <a:noFill/>
          <a:ln>
            <a:noFill/>
          </a:ln>
        </p:spPr>
      </p:pic>
      <p:pic>
        <p:nvPicPr>
          <p:cNvPr id="7" name="Picture 6">
            <a:extLst>
              <a:ext uri="{FF2B5EF4-FFF2-40B4-BE49-F238E27FC236}">
                <a16:creationId xmlns:a16="http://schemas.microsoft.com/office/drawing/2014/main" id="{E8E15484-EF40-0611-66CE-37FF742720D2}"/>
              </a:ext>
            </a:extLst>
          </p:cNvPr>
          <p:cNvPicPr>
            <a:picLocks noChangeAspect="1"/>
          </p:cNvPicPr>
          <p:nvPr/>
        </p:nvPicPr>
        <p:blipFill rotWithShape="1">
          <a:blip r:embed="rId3">
            <a:extLst>
              <a:ext uri="{28A0092B-C50C-407E-A947-70E740481C1C}">
                <a14:useLocalDpi xmlns:a14="http://schemas.microsoft.com/office/drawing/2010/main" val="0"/>
              </a:ext>
            </a:extLst>
          </a:blip>
          <a:srcRect l="5735" r="9779" b="5355"/>
          <a:stretch/>
        </p:blipFill>
        <p:spPr>
          <a:xfrm>
            <a:off x="1219435" y="1165412"/>
            <a:ext cx="8946541" cy="4957482"/>
          </a:xfrm>
          <a:prstGeom prst="rect">
            <a:avLst/>
          </a:prstGeom>
        </p:spPr>
      </p:pic>
    </p:spTree>
    <p:extLst>
      <p:ext uri="{BB962C8B-B14F-4D97-AF65-F5344CB8AC3E}">
        <p14:creationId xmlns:p14="http://schemas.microsoft.com/office/powerpoint/2010/main" val="2559709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C1A3C8-C11D-D4E3-3F88-AE1A6D9E6AA8}"/>
              </a:ext>
            </a:extLst>
          </p:cNvPr>
          <p:cNvSpPr>
            <a:spLocks noGrp="1"/>
          </p:cNvSpPr>
          <p:nvPr>
            <p:ph idx="1"/>
          </p:nvPr>
        </p:nvSpPr>
        <p:spPr>
          <a:xfrm>
            <a:off x="1103312" y="475130"/>
            <a:ext cx="8946541" cy="5773270"/>
          </a:xfrm>
        </p:spPr>
        <p:txBody>
          <a:bodyPr/>
          <a:lstStyle/>
          <a:p>
            <a:pPr marL="0" indent="0">
              <a:buNone/>
            </a:pPr>
            <a:r>
              <a:rPr lang="en-US" dirty="0"/>
              <a:t>Step5:</a:t>
            </a:r>
          </a:p>
          <a:p>
            <a:pPr marL="0" indent="0">
              <a:buNone/>
            </a:pPr>
            <a:r>
              <a:rPr lang="en-US" sz="1800" dirty="0"/>
              <a:t>After apply the algorithm then click the Women safety graph.</a:t>
            </a:r>
          </a:p>
          <a:p>
            <a:pPr marL="0" indent="0">
              <a:buNone/>
            </a:pPr>
            <a:endParaRPr lang="en-IN" sz="1800" dirty="0"/>
          </a:p>
        </p:txBody>
      </p:sp>
      <p:sp>
        <p:nvSpPr>
          <p:cNvPr id="2" name="Slide Number Placeholder 1">
            <a:extLst>
              <a:ext uri="{FF2B5EF4-FFF2-40B4-BE49-F238E27FC236}">
                <a16:creationId xmlns:a16="http://schemas.microsoft.com/office/drawing/2014/main" id="{EFFBFE6F-9623-7366-D870-EDBC694E25A8}"/>
              </a:ext>
            </a:extLst>
          </p:cNvPr>
          <p:cNvSpPr>
            <a:spLocks noGrp="1"/>
          </p:cNvSpPr>
          <p:nvPr>
            <p:ph type="sldNum" sz="quarter" idx="12"/>
          </p:nvPr>
        </p:nvSpPr>
        <p:spPr/>
        <p:txBody>
          <a:bodyPr/>
          <a:lstStyle/>
          <a:p>
            <a:fld id="{57B594A2-ABAA-4D75-AAB2-37DC50EA5794}" type="slidenum">
              <a:rPr lang="en-IN" smtClean="0"/>
              <a:t>21</a:t>
            </a:fld>
            <a:endParaRPr lang="en-IN"/>
          </a:p>
        </p:txBody>
      </p:sp>
      <p:pic>
        <p:nvPicPr>
          <p:cNvPr id="4" name="Google Shape;56;p13">
            <a:extLst>
              <a:ext uri="{FF2B5EF4-FFF2-40B4-BE49-F238E27FC236}">
                <a16:creationId xmlns:a16="http://schemas.microsoft.com/office/drawing/2014/main" id="{7750E8B4-1C59-6710-7EE4-9F81CF18EFF7}"/>
              </a:ext>
            </a:extLst>
          </p:cNvPr>
          <p:cNvPicPr preferRelativeResize="0"/>
          <p:nvPr/>
        </p:nvPicPr>
        <p:blipFill rotWithShape="1">
          <a:blip r:embed="rId2">
            <a:alphaModFix/>
          </a:blip>
          <a:srcRect/>
          <a:stretch/>
        </p:blipFill>
        <p:spPr>
          <a:xfrm>
            <a:off x="10795820" y="193899"/>
            <a:ext cx="1396180" cy="1276313"/>
          </a:xfrm>
          <a:prstGeom prst="rect">
            <a:avLst/>
          </a:prstGeom>
          <a:noFill/>
          <a:ln>
            <a:noFill/>
          </a:ln>
        </p:spPr>
      </p:pic>
      <p:pic>
        <p:nvPicPr>
          <p:cNvPr id="7" name="Picture 6">
            <a:extLst>
              <a:ext uri="{FF2B5EF4-FFF2-40B4-BE49-F238E27FC236}">
                <a16:creationId xmlns:a16="http://schemas.microsoft.com/office/drawing/2014/main" id="{64A46B35-D4C1-13FC-C0E3-5A6C389C3DC7}"/>
              </a:ext>
            </a:extLst>
          </p:cNvPr>
          <p:cNvPicPr>
            <a:picLocks noChangeAspect="1"/>
          </p:cNvPicPr>
          <p:nvPr/>
        </p:nvPicPr>
        <p:blipFill rotWithShape="1">
          <a:blip r:embed="rId3">
            <a:extLst>
              <a:ext uri="{28A0092B-C50C-407E-A947-70E740481C1C}">
                <a14:useLocalDpi xmlns:a14="http://schemas.microsoft.com/office/drawing/2010/main" val="0"/>
              </a:ext>
            </a:extLst>
          </a:blip>
          <a:srcRect l="5735" t="166" r="9927" b="6489"/>
          <a:stretch/>
        </p:blipFill>
        <p:spPr>
          <a:xfrm>
            <a:off x="1272988" y="1559859"/>
            <a:ext cx="9027459" cy="5029200"/>
          </a:xfrm>
          <a:prstGeom prst="rect">
            <a:avLst/>
          </a:prstGeom>
        </p:spPr>
      </p:pic>
    </p:spTree>
    <p:extLst>
      <p:ext uri="{BB962C8B-B14F-4D97-AF65-F5344CB8AC3E}">
        <p14:creationId xmlns:p14="http://schemas.microsoft.com/office/powerpoint/2010/main" val="2731840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079054-7642-32FC-8A7B-DC3FD46F133E}"/>
              </a:ext>
            </a:extLst>
          </p:cNvPr>
          <p:cNvSpPr>
            <a:spLocks noGrp="1"/>
          </p:cNvSpPr>
          <p:nvPr>
            <p:ph idx="1"/>
          </p:nvPr>
        </p:nvSpPr>
        <p:spPr>
          <a:xfrm>
            <a:off x="838200" y="573741"/>
            <a:ext cx="10515600" cy="5603222"/>
          </a:xfrm>
        </p:spPr>
        <p:txBody>
          <a:bodyPr/>
          <a:lstStyle/>
          <a:p>
            <a:pPr marL="0" indent="0">
              <a:buNone/>
            </a:pPr>
            <a:r>
              <a:rPr lang="en-US" dirty="0"/>
              <a:t>Step 6:</a:t>
            </a:r>
          </a:p>
          <a:p>
            <a:pPr marL="0" indent="0">
              <a:buNone/>
            </a:pPr>
            <a:r>
              <a:rPr lang="en-IN" sz="1800" dirty="0"/>
              <a:t>To click the Genuine &amp; Fake  Tweet Graph Button</a:t>
            </a:r>
          </a:p>
        </p:txBody>
      </p:sp>
      <p:sp>
        <p:nvSpPr>
          <p:cNvPr id="4" name="Slide Number Placeholder 3">
            <a:extLst>
              <a:ext uri="{FF2B5EF4-FFF2-40B4-BE49-F238E27FC236}">
                <a16:creationId xmlns:a16="http://schemas.microsoft.com/office/drawing/2014/main" id="{AB5B2139-65FE-9637-CDBC-AF08173F6AE3}"/>
              </a:ext>
            </a:extLst>
          </p:cNvPr>
          <p:cNvSpPr>
            <a:spLocks noGrp="1"/>
          </p:cNvSpPr>
          <p:nvPr>
            <p:ph type="sldNum" sz="quarter" idx="12"/>
          </p:nvPr>
        </p:nvSpPr>
        <p:spPr/>
        <p:txBody>
          <a:bodyPr/>
          <a:lstStyle/>
          <a:p>
            <a:fld id="{57B594A2-ABAA-4D75-AAB2-37DC50EA5794}" type="slidenum">
              <a:rPr lang="en-IN" smtClean="0"/>
              <a:t>22</a:t>
            </a:fld>
            <a:endParaRPr lang="en-IN"/>
          </a:p>
        </p:txBody>
      </p:sp>
      <p:pic>
        <p:nvPicPr>
          <p:cNvPr id="6" name="Picture 5">
            <a:extLst>
              <a:ext uri="{FF2B5EF4-FFF2-40B4-BE49-F238E27FC236}">
                <a16:creationId xmlns:a16="http://schemas.microsoft.com/office/drawing/2014/main" id="{7AD5E7D6-34FB-1D69-FF54-60E1FF46CC0F}"/>
              </a:ext>
            </a:extLst>
          </p:cNvPr>
          <p:cNvPicPr>
            <a:picLocks noChangeAspect="1"/>
          </p:cNvPicPr>
          <p:nvPr/>
        </p:nvPicPr>
        <p:blipFill rotWithShape="1">
          <a:blip r:embed="rId2">
            <a:extLst>
              <a:ext uri="{28A0092B-C50C-407E-A947-70E740481C1C}">
                <a14:useLocalDpi xmlns:a14="http://schemas.microsoft.com/office/drawing/2010/main" val="0"/>
              </a:ext>
            </a:extLst>
          </a:blip>
          <a:srcRect l="12500" t="64" r="2941" b="5688"/>
          <a:stretch/>
        </p:blipFill>
        <p:spPr>
          <a:xfrm>
            <a:off x="1232647" y="1375241"/>
            <a:ext cx="8749553" cy="5163671"/>
          </a:xfrm>
          <a:prstGeom prst="rect">
            <a:avLst/>
          </a:prstGeom>
        </p:spPr>
      </p:pic>
      <p:pic>
        <p:nvPicPr>
          <p:cNvPr id="7" name="Google Shape;56;p13">
            <a:extLst>
              <a:ext uri="{FF2B5EF4-FFF2-40B4-BE49-F238E27FC236}">
                <a16:creationId xmlns:a16="http://schemas.microsoft.com/office/drawing/2014/main" id="{D749DF42-1133-D57F-D384-E0AFCAB73DFE}"/>
              </a:ext>
            </a:extLst>
          </p:cNvPr>
          <p:cNvPicPr preferRelativeResize="0"/>
          <p:nvPr/>
        </p:nvPicPr>
        <p:blipFill rotWithShape="1">
          <a:blip r:embed="rId3">
            <a:alphaModFix/>
          </a:blip>
          <a:srcRect/>
          <a:stretch/>
        </p:blipFill>
        <p:spPr>
          <a:xfrm>
            <a:off x="10795820" y="193899"/>
            <a:ext cx="1396180" cy="1276313"/>
          </a:xfrm>
          <a:prstGeom prst="rect">
            <a:avLst/>
          </a:prstGeom>
          <a:noFill/>
          <a:ln>
            <a:noFill/>
          </a:ln>
        </p:spPr>
      </p:pic>
    </p:spTree>
    <p:extLst>
      <p:ext uri="{BB962C8B-B14F-4D97-AF65-F5344CB8AC3E}">
        <p14:creationId xmlns:p14="http://schemas.microsoft.com/office/powerpoint/2010/main" val="3939965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5F9575-BF84-4BF7-B709-33E52E4C1242}"/>
              </a:ext>
            </a:extLst>
          </p:cNvPr>
          <p:cNvSpPr>
            <a:spLocks noGrp="1"/>
          </p:cNvSpPr>
          <p:nvPr>
            <p:ph idx="1"/>
          </p:nvPr>
        </p:nvSpPr>
        <p:spPr>
          <a:xfrm>
            <a:off x="1103312" y="1066800"/>
            <a:ext cx="8946541" cy="5181599"/>
          </a:xfrm>
        </p:spPr>
        <p:txBody>
          <a:bodyPr/>
          <a:lstStyle/>
          <a:p>
            <a:pPr marL="342900" lvl="0" indent="-342900" algn="just">
              <a:lnSpc>
                <a:spcPct val="150000"/>
              </a:lnSpc>
              <a:spcBef>
                <a:spcPts val="0"/>
              </a:spcBef>
              <a:buNone/>
            </a:pPr>
            <a:r>
              <a:rPr lang="en-IN" sz="2000" b="1" i="0" dirty="0">
                <a:latin typeface="Times New Roman" pitchFamily="18" charset="0"/>
                <a:ea typeface="Calibri" panose="020F0502020204030204" pitchFamily="34" charset="0"/>
                <a:cs typeface="Times New Roman" pitchFamily="18" charset="0"/>
              </a:rPr>
              <a:t>Conclusion:</a:t>
            </a:r>
          </a:p>
          <a:p>
            <a:pPr marL="342900" lvl="0" indent="-342900" algn="just">
              <a:lnSpc>
                <a:spcPct val="150000"/>
              </a:lnSpc>
              <a:spcBef>
                <a:spcPts val="0"/>
              </a:spcBef>
              <a:buNone/>
            </a:pPr>
            <a:endParaRPr lang="en-IN" sz="2000" b="1" i="0" dirty="0">
              <a:latin typeface="Times New Roman" pitchFamily="18" charset="0"/>
              <a:ea typeface="Calibri" panose="020F0502020204030204" pitchFamily="34" charset="0"/>
              <a:cs typeface="Times New Roman" pitchFamily="18" charset="0"/>
            </a:endParaRPr>
          </a:p>
          <a:p>
            <a:pPr marL="342900" lvl="0" indent="-342900" algn="just">
              <a:lnSpc>
                <a:spcPct val="150000"/>
              </a:lnSpc>
              <a:spcBef>
                <a:spcPts val="0"/>
              </a:spcBef>
              <a:buNone/>
            </a:pPr>
            <a:r>
              <a:rPr lang="en-IN" sz="2000" b="1" i="0" dirty="0">
                <a:latin typeface="Times New Roman" pitchFamily="18" charset="0"/>
                <a:ea typeface="Calibri" panose="020F0502020204030204" pitchFamily="34" charset="0"/>
                <a:cs typeface="Times New Roman" pitchFamily="18" charset="0"/>
              </a:rPr>
              <a:t>	</a:t>
            </a:r>
            <a:r>
              <a:rPr lang="en-US" sz="2000" i="0" dirty="0">
                <a:latin typeface="Times New Roman" pitchFamily="18" charset="0"/>
                <a:cs typeface="Times New Roman" pitchFamily="18" charset="0"/>
              </a:rPr>
              <a:t>Throughout the research paper we have discussed about various machine learning algorithms that can help us to organize and analyze the huge amount of Twitter data obtained including millions of tweets and text messages shared every day. These machine learning algorithms are very effective and useful when it comes to analyzing of large amount of data including</a:t>
            </a:r>
          </a:p>
          <a:p>
            <a:pPr marL="0" indent="0">
              <a:buNone/>
            </a:pPr>
            <a:endParaRPr lang="en-IN" dirty="0"/>
          </a:p>
        </p:txBody>
      </p:sp>
      <p:sp>
        <p:nvSpPr>
          <p:cNvPr id="2" name="Slide Number Placeholder 1">
            <a:extLst>
              <a:ext uri="{FF2B5EF4-FFF2-40B4-BE49-F238E27FC236}">
                <a16:creationId xmlns:a16="http://schemas.microsoft.com/office/drawing/2014/main" id="{42F02DA8-67E1-3F6A-2A3D-E61FF9874344}"/>
              </a:ext>
            </a:extLst>
          </p:cNvPr>
          <p:cNvSpPr>
            <a:spLocks noGrp="1"/>
          </p:cNvSpPr>
          <p:nvPr>
            <p:ph type="sldNum" sz="quarter" idx="12"/>
          </p:nvPr>
        </p:nvSpPr>
        <p:spPr/>
        <p:txBody>
          <a:bodyPr/>
          <a:lstStyle/>
          <a:p>
            <a:fld id="{57B594A2-ABAA-4D75-AAB2-37DC50EA5794}" type="slidenum">
              <a:rPr lang="en-IN" smtClean="0"/>
              <a:t>23</a:t>
            </a:fld>
            <a:endParaRPr lang="en-IN"/>
          </a:p>
        </p:txBody>
      </p:sp>
      <p:pic>
        <p:nvPicPr>
          <p:cNvPr id="4" name="Google Shape;56;p13">
            <a:extLst>
              <a:ext uri="{FF2B5EF4-FFF2-40B4-BE49-F238E27FC236}">
                <a16:creationId xmlns:a16="http://schemas.microsoft.com/office/drawing/2014/main" id="{8A445413-A137-602E-6D4D-838D1FA59651}"/>
              </a:ext>
            </a:extLst>
          </p:cNvPr>
          <p:cNvPicPr preferRelativeResize="0"/>
          <p:nvPr/>
        </p:nvPicPr>
        <p:blipFill rotWithShape="1">
          <a:blip r:embed="rId2">
            <a:alphaModFix/>
          </a:blip>
          <a:srcRect/>
          <a:stretch/>
        </p:blipFill>
        <p:spPr>
          <a:xfrm>
            <a:off x="10795820" y="98611"/>
            <a:ext cx="1396180" cy="1276313"/>
          </a:xfrm>
          <a:prstGeom prst="rect">
            <a:avLst/>
          </a:prstGeom>
          <a:noFill/>
          <a:ln>
            <a:noFill/>
          </a:ln>
        </p:spPr>
      </p:pic>
    </p:spTree>
    <p:extLst>
      <p:ext uri="{BB962C8B-B14F-4D97-AF65-F5344CB8AC3E}">
        <p14:creationId xmlns:p14="http://schemas.microsoft.com/office/powerpoint/2010/main" val="2147641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D9262-3C6A-5FCF-49DF-E2FDC9012EBB}"/>
              </a:ext>
            </a:extLst>
          </p:cNvPr>
          <p:cNvSpPr>
            <a:spLocks noGrp="1"/>
          </p:cNvSpPr>
          <p:nvPr>
            <p:ph type="title"/>
          </p:nvPr>
        </p:nvSpPr>
        <p:spPr>
          <a:xfrm>
            <a:off x="646111" y="452718"/>
            <a:ext cx="9404723" cy="611311"/>
          </a:xfrm>
        </p:spPr>
        <p:txBody>
          <a:bodyPr>
            <a:normAutofit/>
          </a:bodyPr>
          <a:lstStyle/>
          <a:p>
            <a:r>
              <a:rPr lang="en-US" sz="2400" b="1" dirty="0"/>
              <a:t>References</a:t>
            </a:r>
            <a:endParaRPr lang="en-IN" sz="2400" b="1" dirty="0"/>
          </a:p>
        </p:txBody>
      </p:sp>
      <p:sp>
        <p:nvSpPr>
          <p:cNvPr id="3" name="Content Placeholder 2">
            <a:extLst>
              <a:ext uri="{FF2B5EF4-FFF2-40B4-BE49-F238E27FC236}">
                <a16:creationId xmlns:a16="http://schemas.microsoft.com/office/drawing/2014/main" id="{3345F6A7-19B2-F585-6CDC-9384B88DE834}"/>
              </a:ext>
            </a:extLst>
          </p:cNvPr>
          <p:cNvSpPr>
            <a:spLocks noGrp="1"/>
          </p:cNvSpPr>
          <p:nvPr>
            <p:ph idx="1"/>
          </p:nvPr>
        </p:nvSpPr>
        <p:spPr>
          <a:xfrm>
            <a:off x="1103312" y="1064030"/>
            <a:ext cx="8946541" cy="5184370"/>
          </a:xfrm>
        </p:spPr>
        <p:txBody>
          <a:bodyPr>
            <a:noAutofit/>
          </a:bodyPr>
          <a:lstStyle/>
          <a:p>
            <a:pPr marL="457200" indent="-457200" algn="just">
              <a:buFont typeface="+mj-lt"/>
              <a:buAutoNum type="arabicPeriod"/>
            </a:pPr>
            <a:r>
              <a:rPr lang="en-IN" sz="2000" dirty="0">
                <a:latin typeface="+mn-lt"/>
              </a:rPr>
              <a:t>Agarwal, Apoorv, Fadi Biadsy, and Kathleen R. Mckeown. "Contextual phrase-level polarity analysis using lexical affect scoring and syntactic n-grams." Proceedings of the 12th Conference of the European Chapter of the Association for Computational Linguistics. Association for Computational Linguistics, 2009. </a:t>
            </a:r>
          </a:p>
          <a:p>
            <a:pPr marL="457200" indent="-457200" algn="just">
              <a:buFont typeface="+mj-lt"/>
              <a:buAutoNum type="arabicPeriod"/>
            </a:pPr>
            <a:r>
              <a:rPr lang="en-IN" sz="2000" dirty="0">
                <a:latin typeface="+mn-lt"/>
              </a:rPr>
              <a:t>Barbosa, Luciano, and Junlan Feng. "Robust sentiment detection on twitter from biased and noisy data." Proceedings of the 23rd international conference on computational linguistics: posters. Association for Computational Linguistics, 2010. </a:t>
            </a:r>
          </a:p>
          <a:p>
            <a:pPr marL="457200" indent="-457200" algn="just">
              <a:buFont typeface="+mj-lt"/>
              <a:buAutoNum type="arabicPeriod"/>
            </a:pPr>
            <a:r>
              <a:rPr lang="en-US" sz="2000" dirty="0">
                <a:latin typeface="+mn-lt"/>
              </a:rPr>
              <a:t>Bermingham, Adam, and Alan F. Smeaton. "Classifying sentiment in microblogs: is brevity an advantage?." Proceedings of the 19th ACM international conference on Information and knowledge management. ACM, 2010.</a:t>
            </a:r>
          </a:p>
          <a:p>
            <a:pPr marL="457200" indent="-457200" algn="just">
              <a:buFont typeface="+mj-lt"/>
              <a:buAutoNum type="arabicPeriod"/>
            </a:pPr>
            <a:r>
              <a:rPr lang="en-US" sz="2000" dirty="0">
                <a:latin typeface="+mn-lt"/>
              </a:rPr>
              <a:t>Sahayak, V. Shete, V., &amp; Pathan, A. (2015). Sentiment analysis on twitter data. International Journal of Innovative Research in Advanced Engineering (IJIRAE), 2(1), 178-183. </a:t>
            </a:r>
          </a:p>
          <a:p>
            <a:pPr marL="457200" indent="-457200" algn="just">
              <a:buFont typeface="+mj-lt"/>
              <a:buAutoNum type="arabicPeriod"/>
            </a:pPr>
            <a:r>
              <a:rPr lang="en-IN" sz="2000" dirty="0">
                <a:latin typeface="+mn-lt"/>
              </a:rPr>
              <a:t>Mamgain, N.Mehta, E. Mittal, A.Bhatt. (2016, March). Sentiment analysis of top colleges in India using Twitter data. In Computational Techniques in Information and Communication Technologies (ICCTICT), 2016 International Conference on (pp. 525-530). IEEE.</a:t>
            </a:r>
          </a:p>
        </p:txBody>
      </p:sp>
      <p:sp>
        <p:nvSpPr>
          <p:cNvPr id="5" name="Slide Number Placeholder 4">
            <a:extLst>
              <a:ext uri="{FF2B5EF4-FFF2-40B4-BE49-F238E27FC236}">
                <a16:creationId xmlns:a16="http://schemas.microsoft.com/office/drawing/2014/main" id="{48C72F16-1CE5-47F4-1792-6F634E4C07D6}"/>
              </a:ext>
            </a:extLst>
          </p:cNvPr>
          <p:cNvSpPr>
            <a:spLocks noGrp="1"/>
          </p:cNvSpPr>
          <p:nvPr>
            <p:ph type="sldNum" sz="quarter" idx="12"/>
          </p:nvPr>
        </p:nvSpPr>
        <p:spPr/>
        <p:txBody>
          <a:bodyPr/>
          <a:lstStyle/>
          <a:p>
            <a:fld id="{57B594A2-ABAA-4D75-AAB2-37DC50EA5794}" type="slidenum">
              <a:rPr lang="en-IN" smtClean="0"/>
              <a:t>24</a:t>
            </a:fld>
            <a:endParaRPr lang="en-IN"/>
          </a:p>
        </p:txBody>
      </p:sp>
      <p:pic>
        <p:nvPicPr>
          <p:cNvPr id="4" name="Google Shape;56;p13">
            <a:extLst>
              <a:ext uri="{FF2B5EF4-FFF2-40B4-BE49-F238E27FC236}">
                <a16:creationId xmlns:a16="http://schemas.microsoft.com/office/drawing/2014/main" id="{2F2CB4F8-8BB9-6D25-C595-325AC52A6979}"/>
              </a:ext>
            </a:extLst>
          </p:cNvPr>
          <p:cNvPicPr preferRelativeResize="0"/>
          <p:nvPr/>
        </p:nvPicPr>
        <p:blipFill rotWithShape="1">
          <a:blip r:embed="rId2">
            <a:alphaModFix/>
          </a:blip>
          <a:srcRect/>
          <a:stretch/>
        </p:blipFill>
        <p:spPr>
          <a:xfrm>
            <a:off x="10795820" y="24123"/>
            <a:ext cx="1396180" cy="1276313"/>
          </a:xfrm>
          <a:prstGeom prst="rect">
            <a:avLst/>
          </a:prstGeom>
          <a:noFill/>
          <a:ln>
            <a:noFill/>
          </a:ln>
        </p:spPr>
      </p:pic>
    </p:spTree>
    <p:extLst>
      <p:ext uri="{BB962C8B-B14F-4D97-AF65-F5344CB8AC3E}">
        <p14:creationId xmlns:p14="http://schemas.microsoft.com/office/powerpoint/2010/main" val="2517521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AF776-C9A1-415A-AECE-A1A71230D749}"/>
              </a:ext>
            </a:extLst>
          </p:cNvPr>
          <p:cNvSpPr>
            <a:spLocks noGrp="1"/>
          </p:cNvSpPr>
          <p:nvPr>
            <p:ph idx="1"/>
          </p:nvPr>
        </p:nvSpPr>
        <p:spPr>
          <a:xfrm>
            <a:off x="1103312" y="2590800"/>
            <a:ext cx="8946541" cy="1497106"/>
          </a:xfrm>
        </p:spPr>
        <p:txBody>
          <a:bodyPr>
            <a:normAutofit/>
          </a:bodyPr>
          <a:lstStyle/>
          <a:p>
            <a:pPr marL="0" indent="0" algn="ctr">
              <a:buNone/>
            </a:pPr>
            <a:r>
              <a:rPr lang="en-US" sz="4400" b="1" dirty="0">
                <a:solidFill>
                  <a:srgbClr val="FF0000"/>
                </a:solidFill>
                <a:latin typeface="Times New Roman" pitchFamily="18" charset="0"/>
                <a:cs typeface="Times New Roman" pitchFamily="18" charset="0"/>
              </a:rPr>
              <a:t>THANK</a:t>
            </a:r>
            <a:r>
              <a:rPr lang="en-US" sz="4400" b="1" dirty="0">
                <a:solidFill>
                  <a:schemeClr val="lt1"/>
                </a:solidFill>
                <a:latin typeface="Times New Roman" pitchFamily="18" charset="0"/>
                <a:cs typeface="Times New Roman" pitchFamily="18" charset="0"/>
              </a:rPr>
              <a:t> </a:t>
            </a:r>
            <a:r>
              <a:rPr lang="en-US" sz="4400" b="1" dirty="0">
                <a:solidFill>
                  <a:srgbClr val="FF0000"/>
                </a:solidFill>
                <a:latin typeface="Times New Roman" pitchFamily="18" charset="0"/>
                <a:cs typeface="Times New Roman" pitchFamily="18" charset="0"/>
              </a:rPr>
              <a:t>YOU</a:t>
            </a:r>
            <a:endParaRPr lang="en-IN" sz="4400" dirty="0">
              <a:solidFill>
                <a:srgbClr val="FF0000"/>
              </a:solidFill>
            </a:endParaRPr>
          </a:p>
        </p:txBody>
      </p:sp>
      <p:sp>
        <p:nvSpPr>
          <p:cNvPr id="2" name="Slide Number Placeholder 1">
            <a:extLst>
              <a:ext uri="{FF2B5EF4-FFF2-40B4-BE49-F238E27FC236}">
                <a16:creationId xmlns:a16="http://schemas.microsoft.com/office/drawing/2014/main" id="{A849DA49-7CC6-D491-49CB-29290F50D066}"/>
              </a:ext>
            </a:extLst>
          </p:cNvPr>
          <p:cNvSpPr>
            <a:spLocks noGrp="1"/>
          </p:cNvSpPr>
          <p:nvPr>
            <p:ph type="sldNum" sz="quarter" idx="12"/>
          </p:nvPr>
        </p:nvSpPr>
        <p:spPr/>
        <p:txBody>
          <a:bodyPr/>
          <a:lstStyle/>
          <a:p>
            <a:fld id="{57B594A2-ABAA-4D75-AAB2-37DC50EA5794}" type="slidenum">
              <a:rPr lang="en-IN" smtClean="0"/>
              <a:t>25</a:t>
            </a:fld>
            <a:endParaRPr lang="en-IN"/>
          </a:p>
        </p:txBody>
      </p:sp>
    </p:spTree>
    <p:extLst>
      <p:ext uri="{BB962C8B-B14F-4D97-AF65-F5344CB8AC3E}">
        <p14:creationId xmlns:p14="http://schemas.microsoft.com/office/powerpoint/2010/main" val="709666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E702D-BF45-4B40-9F73-7A2C5EE36DE1}"/>
              </a:ext>
            </a:extLst>
          </p:cNvPr>
          <p:cNvSpPr>
            <a:spLocks noGrp="1"/>
          </p:cNvSpPr>
          <p:nvPr>
            <p:ph type="title"/>
          </p:nvPr>
        </p:nvSpPr>
        <p:spPr>
          <a:xfrm>
            <a:off x="646111" y="452718"/>
            <a:ext cx="9404723" cy="802341"/>
          </a:xfrm>
        </p:spPr>
        <p:txBody>
          <a:bodyPr>
            <a:normAutofit fontScale="90000"/>
          </a:bodyPr>
          <a:lstStyle/>
          <a:p>
            <a:r>
              <a:rPr lang="en-US" sz="2800" b="1" dirty="0">
                <a:latin typeface="Times New Roman" pitchFamily="18" charset="0"/>
                <a:cs typeface="Times New Roman" pitchFamily="18" charset="0"/>
              </a:rPr>
              <a:t>INTRODUCTION</a:t>
            </a:r>
            <a:br>
              <a:rPr lang="en-US" sz="2800" dirty="0">
                <a:latin typeface="Times New Roman" pitchFamily="18" charset="0"/>
                <a:cs typeface="Times New Roman" pitchFamily="18" charset="0"/>
              </a:rPr>
            </a:br>
            <a:endParaRPr lang="en-IN" sz="2800" b="1" dirty="0"/>
          </a:p>
        </p:txBody>
      </p:sp>
      <p:sp>
        <p:nvSpPr>
          <p:cNvPr id="3" name="Content Placeholder 2">
            <a:extLst>
              <a:ext uri="{FF2B5EF4-FFF2-40B4-BE49-F238E27FC236}">
                <a16:creationId xmlns:a16="http://schemas.microsoft.com/office/drawing/2014/main" id="{82F07F98-C975-4213-98CF-B18CD918912F}"/>
              </a:ext>
            </a:extLst>
          </p:cNvPr>
          <p:cNvSpPr>
            <a:spLocks noGrp="1"/>
          </p:cNvSpPr>
          <p:nvPr>
            <p:ph idx="1"/>
          </p:nvPr>
        </p:nvSpPr>
        <p:spPr>
          <a:xfrm>
            <a:off x="700063" y="1470212"/>
            <a:ext cx="9296818" cy="4195481"/>
          </a:xfrm>
        </p:spPr>
        <p:txBody>
          <a:bodyPr/>
          <a:lstStyle/>
          <a:p>
            <a:pPr marL="0" indent="0" algn="just">
              <a:buNone/>
            </a:pPr>
            <a:r>
              <a:rPr lang="en-US" sz="2000" dirty="0">
                <a:latin typeface="Times New Roman" pitchFamily="18" charset="0"/>
                <a:cs typeface="Times New Roman" pitchFamily="18" charset="0"/>
              </a:rPr>
              <a:t>There are certain types of harassment and Violence that are very aggressive including staring and passing comments and these unacceptable practices are usually seen as a normal part of the urban life. There have been several studies that have been conducted in cities across India and women report similar type of sexual harassment and passing off comments by other unknown people. The study that was conducted across most popular Metropolitan cities of India including Delhi, Mumbai and Pune, it was shown that 60 % of the women feel unsafe while going out to work or while travelling in public transport.</a:t>
            </a:r>
          </a:p>
          <a:p>
            <a:pPr marL="0" indent="0" algn="just">
              <a:buNone/>
            </a:pPr>
            <a:endParaRPr lang="en-IN" dirty="0"/>
          </a:p>
        </p:txBody>
      </p:sp>
      <p:sp>
        <p:nvSpPr>
          <p:cNvPr id="5" name="Slide Number Placeholder 4">
            <a:extLst>
              <a:ext uri="{FF2B5EF4-FFF2-40B4-BE49-F238E27FC236}">
                <a16:creationId xmlns:a16="http://schemas.microsoft.com/office/drawing/2014/main" id="{CBB55E73-57A4-BCE1-A439-400250DEBF82}"/>
              </a:ext>
            </a:extLst>
          </p:cNvPr>
          <p:cNvSpPr>
            <a:spLocks noGrp="1"/>
          </p:cNvSpPr>
          <p:nvPr>
            <p:ph type="sldNum" sz="quarter" idx="12"/>
          </p:nvPr>
        </p:nvSpPr>
        <p:spPr/>
        <p:txBody>
          <a:bodyPr/>
          <a:lstStyle/>
          <a:p>
            <a:fld id="{57B594A2-ABAA-4D75-AAB2-37DC50EA5794}" type="slidenum">
              <a:rPr lang="en-IN" smtClean="0"/>
              <a:t>3</a:t>
            </a:fld>
            <a:endParaRPr lang="en-IN"/>
          </a:p>
        </p:txBody>
      </p:sp>
      <p:pic>
        <p:nvPicPr>
          <p:cNvPr id="4" name="Google Shape;56;p13">
            <a:extLst>
              <a:ext uri="{FF2B5EF4-FFF2-40B4-BE49-F238E27FC236}">
                <a16:creationId xmlns:a16="http://schemas.microsoft.com/office/drawing/2014/main" id="{2649D296-258A-0F8C-5B98-DCD6A63A1198}"/>
              </a:ext>
            </a:extLst>
          </p:cNvPr>
          <p:cNvPicPr preferRelativeResize="0"/>
          <p:nvPr/>
        </p:nvPicPr>
        <p:blipFill rotWithShape="1">
          <a:blip r:embed="rId2">
            <a:alphaModFix/>
          </a:blip>
          <a:srcRect/>
          <a:stretch/>
        </p:blipFill>
        <p:spPr>
          <a:xfrm>
            <a:off x="10793847" y="215731"/>
            <a:ext cx="1396180" cy="1276313"/>
          </a:xfrm>
          <a:prstGeom prst="rect">
            <a:avLst/>
          </a:prstGeom>
          <a:noFill/>
          <a:ln>
            <a:noFill/>
          </a:ln>
        </p:spPr>
      </p:pic>
    </p:spTree>
    <p:extLst>
      <p:ext uri="{BB962C8B-B14F-4D97-AF65-F5344CB8AC3E}">
        <p14:creationId xmlns:p14="http://schemas.microsoft.com/office/powerpoint/2010/main" val="3800900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8373-7684-4685-BC78-AFC8BC159CB1}"/>
              </a:ext>
            </a:extLst>
          </p:cNvPr>
          <p:cNvSpPr>
            <a:spLocks noGrp="1"/>
          </p:cNvSpPr>
          <p:nvPr>
            <p:ph type="title"/>
          </p:nvPr>
        </p:nvSpPr>
        <p:spPr>
          <a:xfrm>
            <a:off x="646111" y="452718"/>
            <a:ext cx="9404723" cy="1071282"/>
          </a:xfrm>
        </p:spPr>
        <p:txBody>
          <a:bodyPr>
            <a:normAutofit/>
          </a:bodyPr>
          <a:lstStyle/>
          <a:p>
            <a:r>
              <a:rPr lang="en-US" sz="2800" b="1" dirty="0">
                <a:latin typeface="Times New Roman" pitchFamily="18" charset="0"/>
                <a:cs typeface="Times New Roman" pitchFamily="18" charset="0"/>
              </a:rPr>
              <a:t>EXISTING SYSTEM</a:t>
            </a:r>
            <a:br>
              <a:rPr lang="en-US" sz="2800" dirty="0">
                <a:latin typeface="Times New Roman" pitchFamily="18" charset="0"/>
                <a:cs typeface="Times New Roman" pitchFamily="18" charset="0"/>
              </a:rPr>
            </a:br>
            <a:endParaRPr lang="en-IN" sz="2800" dirty="0"/>
          </a:p>
        </p:txBody>
      </p:sp>
      <p:sp>
        <p:nvSpPr>
          <p:cNvPr id="3" name="Content Placeholder 2">
            <a:extLst>
              <a:ext uri="{FF2B5EF4-FFF2-40B4-BE49-F238E27FC236}">
                <a16:creationId xmlns:a16="http://schemas.microsoft.com/office/drawing/2014/main" id="{8D058491-EB20-4672-B6FD-2EA3EDCEA6DB}"/>
              </a:ext>
            </a:extLst>
          </p:cNvPr>
          <p:cNvSpPr>
            <a:spLocks noGrp="1"/>
          </p:cNvSpPr>
          <p:nvPr>
            <p:ph idx="1"/>
          </p:nvPr>
        </p:nvSpPr>
        <p:spPr>
          <a:xfrm>
            <a:off x="709028" y="1425388"/>
            <a:ext cx="9278888" cy="4195481"/>
          </a:xfrm>
        </p:spPr>
        <p:txBody>
          <a:bodyPr>
            <a:normAutofit/>
          </a:bodyPr>
          <a:lstStyle/>
          <a:p>
            <a:pPr marL="0" indent="0" algn="just">
              <a:buNone/>
            </a:pPr>
            <a:r>
              <a:rPr lang="en-IN" dirty="0">
                <a:latin typeface="Times New Roman" pitchFamily="18" charset="0"/>
                <a:cs typeface="Times New Roman" pitchFamily="18" charset="0"/>
              </a:rPr>
              <a:t>Now-a-days almost all peoples are using social networking sites to express their feelings and if any women feel unsafe in any area then she will express negative words in her post/tweets/messages and by analysing those messages we can detect which area is more unsafe for women’s. </a:t>
            </a:r>
            <a:endParaRPr lang="en-US" dirty="0">
              <a:latin typeface="Times New Roman" pitchFamily="18" charset="0"/>
              <a:cs typeface="Times New Roman" pitchFamily="18" charset="0"/>
            </a:endParaRPr>
          </a:p>
          <a:p>
            <a:pPr marL="0" indent="0" algn="just">
              <a:buNone/>
            </a:pPr>
            <a:endParaRPr lang="en-IN" dirty="0"/>
          </a:p>
        </p:txBody>
      </p:sp>
      <p:sp>
        <p:nvSpPr>
          <p:cNvPr id="5" name="Slide Number Placeholder 4">
            <a:extLst>
              <a:ext uri="{FF2B5EF4-FFF2-40B4-BE49-F238E27FC236}">
                <a16:creationId xmlns:a16="http://schemas.microsoft.com/office/drawing/2014/main" id="{7C125930-67E7-9D70-7F9E-081A46FF073D}"/>
              </a:ext>
            </a:extLst>
          </p:cNvPr>
          <p:cNvSpPr>
            <a:spLocks noGrp="1"/>
          </p:cNvSpPr>
          <p:nvPr>
            <p:ph type="sldNum" sz="quarter" idx="12"/>
          </p:nvPr>
        </p:nvSpPr>
        <p:spPr/>
        <p:txBody>
          <a:bodyPr/>
          <a:lstStyle/>
          <a:p>
            <a:fld id="{57B594A2-ABAA-4D75-AAB2-37DC50EA5794}" type="slidenum">
              <a:rPr lang="en-IN" smtClean="0"/>
              <a:t>4</a:t>
            </a:fld>
            <a:endParaRPr lang="en-IN"/>
          </a:p>
        </p:txBody>
      </p:sp>
      <p:pic>
        <p:nvPicPr>
          <p:cNvPr id="4" name="Google Shape;56;p13">
            <a:extLst>
              <a:ext uri="{FF2B5EF4-FFF2-40B4-BE49-F238E27FC236}">
                <a16:creationId xmlns:a16="http://schemas.microsoft.com/office/drawing/2014/main" id="{FA9EB352-4595-CFC9-F614-C02410BA2DBF}"/>
              </a:ext>
            </a:extLst>
          </p:cNvPr>
          <p:cNvPicPr preferRelativeResize="0"/>
          <p:nvPr/>
        </p:nvPicPr>
        <p:blipFill rotWithShape="1">
          <a:blip r:embed="rId2">
            <a:alphaModFix/>
          </a:blip>
          <a:srcRect/>
          <a:stretch/>
        </p:blipFill>
        <p:spPr>
          <a:xfrm>
            <a:off x="10784882" y="149075"/>
            <a:ext cx="1396180" cy="1276313"/>
          </a:xfrm>
          <a:prstGeom prst="rect">
            <a:avLst/>
          </a:prstGeom>
          <a:noFill/>
          <a:ln>
            <a:noFill/>
          </a:ln>
        </p:spPr>
      </p:pic>
    </p:spTree>
    <p:extLst>
      <p:ext uri="{BB962C8B-B14F-4D97-AF65-F5344CB8AC3E}">
        <p14:creationId xmlns:p14="http://schemas.microsoft.com/office/powerpoint/2010/main" val="2962258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E68F-0D41-47FB-A414-C0355BE03814}"/>
              </a:ext>
            </a:extLst>
          </p:cNvPr>
          <p:cNvSpPr>
            <a:spLocks noGrp="1"/>
          </p:cNvSpPr>
          <p:nvPr>
            <p:ph type="title"/>
          </p:nvPr>
        </p:nvSpPr>
        <p:spPr>
          <a:xfrm>
            <a:off x="646111" y="452718"/>
            <a:ext cx="9404723" cy="936811"/>
          </a:xfrm>
        </p:spPr>
        <p:txBody>
          <a:bodyPr>
            <a:normAutofit/>
          </a:bodyPr>
          <a:lstStyle/>
          <a:p>
            <a:r>
              <a:rPr lang="en-US" sz="2800" b="1" dirty="0">
                <a:latin typeface="Times New Roman" pitchFamily="18" charset="0"/>
                <a:cs typeface="Times New Roman" pitchFamily="18" charset="0"/>
              </a:rPr>
              <a:t>PROPOSED SYSTEM</a:t>
            </a:r>
            <a:br>
              <a:rPr lang="en-US" sz="2800" dirty="0">
                <a:latin typeface="Times New Roman" pitchFamily="18" charset="0"/>
                <a:cs typeface="Times New Roman" pitchFamily="18" charset="0"/>
              </a:rPr>
            </a:br>
            <a:endParaRPr lang="en-IN" sz="2800" dirty="0"/>
          </a:p>
        </p:txBody>
      </p:sp>
      <p:sp>
        <p:nvSpPr>
          <p:cNvPr id="3" name="Content Placeholder 2">
            <a:extLst>
              <a:ext uri="{FF2B5EF4-FFF2-40B4-BE49-F238E27FC236}">
                <a16:creationId xmlns:a16="http://schemas.microsoft.com/office/drawing/2014/main" id="{E103C3F0-DFFE-44D8-A1F3-AB34C754E400}"/>
              </a:ext>
            </a:extLst>
          </p:cNvPr>
          <p:cNvSpPr>
            <a:spLocks noGrp="1"/>
          </p:cNvSpPr>
          <p:nvPr>
            <p:ph idx="1"/>
          </p:nvPr>
        </p:nvSpPr>
        <p:spPr>
          <a:xfrm>
            <a:off x="767624" y="1389529"/>
            <a:ext cx="8946541" cy="4195481"/>
          </a:xfrm>
        </p:spPr>
        <p:txBody>
          <a:bodyPr>
            <a:normAutofit fontScale="92500" lnSpcReduction="10000"/>
          </a:bodyPr>
          <a:lstStyle/>
          <a:p>
            <a:pPr algn="just">
              <a:lnSpc>
                <a:spcPct val="150000"/>
              </a:lnSpc>
            </a:pPr>
            <a:r>
              <a:rPr lang="en-US" sz="2200" dirty="0">
                <a:latin typeface="Times New Roman" pitchFamily="18" charset="0"/>
                <a:cs typeface="Times New Roman" pitchFamily="18" charset="0"/>
              </a:rPr>
              <a:t>This research paper basically focuses on the role of social media in promoting the safety of women in Indian cities with special reference to the role of social media websites and applications including Twitter platform Facebook and Instagram.</a:t>
            </a:r>
          </a:p>
          <a:p>
            <a:pPr algn="just">
              <a:lnSpc>
                <a:spcPct val="150000"/>
              </a:lnSpc>
            </a:pPr>
            <a:r>
              <a:rPr lang="en-US" sz="2200" dirty="0">
                <a:latin typeface="Times New Roman" pitchFamily="18" charset="0"/>
                <a:cs typeface="Times New Roman" pitchFamily="18" charset="0"/>
              </a:rPr>
              <a:t>In propose work author using TWEEPY package from python to download tweets from twitter but every time INTERNET will not available to download tweets online so we downloaded MEETOO tweets on women safety and safe inside dataset folder. Application will read the tweets to detect women’s sentiments.</a:t>
            </a:r>
          </a:p>
          <a:p>
            <a:pPr algn="just">
              <a:lnSpc>
                <a:spcPct val="150000"/>
              </a:lnSpc>
            </a:pPr>
            <a:r>
              <a:rPr lang="en-US" sz="2200" dirty="0">
                <a:latin typeface="Times New Roman" pitchFamily="18" charset="0"/>
                <a:cs typeface="Times New Roman" pitchFamily="18" charset="0"/>
              </a:rPr>
              <a:t>Author using NLTK (natural language tool kit) to remove special symbols and stop words from tweets and to make them clean</a:t>
            </a:r>
          </a:p>
          <a:p>
            <a:pPr marL="0" indent="0">
              <a:buNone/>
            </a:pPr>
            <a:endParaRPr lang="en-IN" dirty="0"/>
          </a:p>
        </p:txBody>
      </p:sp>
      <p:sp>
        <p:nvSpPr>
          <p:cNvPr id="5" name="Slide Number Placeholder 4">
            <a:extLst>
              <a:ext uri="{FF2B5EF4-FFF2-40B4-BE49-F238E27FC236}">
                <a16:creationId xmlns:a16="http://schemas.microsoft.com/office/drawing/2014/main" id="{0AB6E53C-B601-B80B-F65E-729CFABDD0EB}"/>
              </a:ext>
            </a:extLst>
          </p:cNvPr>
          <p:cNvSpPr>
            <a:spLocks noGrp="1"/>
          </p:cNvSpPr>
          <p:nvPr>
            <p:ph type="sldNum" sz="quarter" idx="12"/>
          </p:nvPr>
        </p:nvSpPr>
        <p:spPr/>
        <p:txBody>
          <a:bodyPr/>
          <a:lstStyle/>
          <a:p>
            <a:fld id="{57B594A2-ABAA-4D75-AAB2-37DC50EA5794}" type="slidenum">
              <a:rPr lang="en-IN" smtClean="0"/>
              <a:t>5</a:t>
            </a:fld>
            <a:endParaRPr lang="en-IN"/>
          </a:p>
        </p:txBody>
      </p:sp>
      <p:pic>
        <p:nvPicPr>
          <p:cNvPr id="4" name="Google Shape;56;p13">
            <a:extLst>
              <a:ext uri="{FF2B5EF4-FFF2-40B4-BE49-F238E27FC236}">
                <a16:creationId xmlns:a16="http://schemas.microsoft.com/office/drawing/2014/main" id="{8126858E-FA3B-5266-AD84-631C5AA80C22}"/>
              </a:ext>
            </a:extLst>
          </p:cNvPr>
          <p:cNvPicPr preferRelativeResize="0"/>
          <p:nvPr/>
        </p:nvPicPr>
        <p:blipFill rotWithShape="1">
          <a:blip r:embed="rId2">
            <a:alphaModFix/>
          </a:blip>
          <a:srcRect/>
          <a:stretch/>
        </p:blipFill>
        <p:spPr>
          <a:xfrm>
            <a:off x="10795820" y="113216"/>
            <a:ext cx="1396180" cy="1276313"/>
          </a:xfrm>
          <a:prstGeom prst="rect">
            <a:avLst/>
          </a:prstGeom>
          <a:noFill/>
          <a:ln>
            <a:noFill/>
          </a:ln>
        </p:spPr>
      </p:pic>
    </p:spTree>
    <p:extLst>
      <p:ext uri="{BB962C8B-B14F-4D97-AF65-F5344CB8AC3E}">
        <p14:creationId xmlns:p14="http://schemas.microsoft.com/office/powerpoint/2010/main" val="155469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25EC70-A06F-4640-8C4F-83E5D8801B4F}"/>
              </a:ext>
            </a:extLst>
          </p:cNvPr>
          <p:cNvSpPr>
            <a:spLocks noGrp="1"/>
          </p:cNvSpPr>
          <p:nvPr>
            <p:ph idx="1"/>
          </p:nvPr>
        </p:nvSpPr>
        <p:spPr>
          <a:xfrm>
            <a:off x="798512" y="1264024"/>
            <a:ext cx="8946541" cy="4195481"/>
          </a:xfrm>
        </p:spPr>
        <p:txBody>
          <a:bodyPr/>
          <a:lstStyle/>
          <a:p>
            <a:pPr marL="0" indent="0">
              <a:buNone/>
            </a:pPr>
            <a:r>
              <a:rPr lang="en-US" sz="2000" b="1" dirty="0">
                <a:latin typeface="Times New Roman" pitchFamily="18" charset="0"/>
                <a:cs typeface="Times New Roman" pitchFamily="18" charset="0"/>
              </a:rPr>
              <a:t>HARDWARE REQUIREMENTS:</a:t>
            </a:r>
            <a:endParaRPr lang="en-US" sz="2000" dirty="0">
              <a:latin typeface="Times New Roman" pitchFamily="18" charset="0"/>
              <a:cs typeface="Times New Roman" pitchFamily="18" charset="0"/>
            </a:endParaRPr>
          </a:p>
          <a:p>
            <a:pPr marL="457200" lvl="1" indent="0">
              <a:buNone/>
            </a:pPr>
            <a:r>
              <a:rPr lang="en-GB" sz="2000" dirty="0">
                <a:latin typeface="Times New Roman" pitchFamily="18" charset="0"/>
                <a:cs typeface="Times New Roman" pitchFamily="18" charset="0"/>
              </a:rPr>
              <a:t>System		: 	Pentium i5.</a:t>
            </a:r>
            <a:endParaRPr lang="en-US" sz="2000" dirty="0">
              <a:latin typeface="Times New Roman" pitchFamily="18" charset="0"/>
              <a:cs typeface="Times New Roman" pitchFamily="18" charset="0"/>
            </a:endParaRPr>
          </a:p>
          <a:p>
            <a:pPr marL="457200" lvl="1" indent="0">
              <a:buNone/>
            </a:pPr>
            <a:r>
              <a:rPr lang="en-GB" sz="2000" dirty="0">
                <a:latin typeface="Times New Roman" pitchFamily="18" charset="0"/>
                <a:cs typeface="Times New Roman" pitchFamily="18" charset="0"/>
              </a:rPr>
              <a:t>Hard Disk 		: 	500 GB.</a:t>
            </a:r>
            <a:endParaRPr lang="en-US" sz="2000" dirty="0">
              <a:latin typeface="Times New Roman" pitchFamily="18" charset="0"/>
              <a:cs typeface="Times New Roman" pitchFamily="18" charset="0"/>
            </a:endParaRPr>
          </a:p>
          <a:p>
            <a:pPr marL="457200" lvl="1" indent="0">
              <a:buNone/>
            </a:pPr>
            <a:r>
              <a:rPr lang="en-GB" sz="2000" dirty="0">
                <a:latin typeface="Times New Roman" pitchFamily="18" charset="0"/>
                <a:cs typeface="Times New Roman" pitchFamily="18" charset="0"/>
              </a:rPr>
              <a:t>Monitor		: 	14  inches</a:t>
            </a:r>
            <a:endParaRPr lang="en-US" sz="2000" dirty="0">
              <a:latin typeface="Times New Roman" pitchFamily="18" charset="0"/>
              <a:cs typeface="Times New Roman" pitchFamily="18" charset="0"/>
            </a:endParaRPr>
          </a:p>
          <a:p>
            <a:pPr marL="457200" lvl="1" indent="0">
              <a:buNone/>
            </a:pPr>
            <a:r>
              <a:rPr lang="en-GB" sz="2000" dirty="0">
                <a:latin typeface="Times New Roman" pitchFamily="18" charset="0"/>
                <a:cs typeface="Times New Roman" pitchFamily="18" charset="0"/>
              </a:rPr>
              <a:t>Input Devices	: 	Keyboard, Mouse</a:t>
            </a:r>
            <a:endParaRPr lang="en-US" sz="2000" dirty="0">
              <a:latin typeface="Times New Roman" pitchFamily="18" charset="0"/>
              <a:cs typeface="Times New Roman" pitchFamily="18" charset="0"/>
            </a:endParaRPr>
          </a:p>
          <a:p>
            <a:pPr marL="457200" lvl="1" indent="0">
              <a:buNone/>
            </a:pPr>
            <a:r>
              <a:rPr lang="en-GB" sz="2000" dirty="0">
                <a:latin typeface="Times New Roman" pitchFamily="18" charset="0"/>
                <a:cs typeface="Times New Roman" pitchFamily="18" charset="0"/>
              </a:rPr>
              <a:t>RAM		:	4 GB</a:t>
            </a:r>
            <a:endParaRPr lang="en-US" sz="2000"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SOFTWARE REQUIREMENTS:</a:t>
            </a:r>
            <a:endParaRPr lang="en-IN" sz="2000" b="1" dirty="0">
              <a:latin typeface="Times New Roman" pitchFamily="18" charset="0"/>
              <a:cs typeface="Times New Roman" pitchFamily="18" charset="0"/>
            </a:endParaRPr>
          </a:p>
          <a:p>
            <a:pPr marL="457200" lvl="1" indent="0">
              <a:lnSpc>
                <a:spcPct val="150000"/>
              </a:lnSpc>
              <a:buNone/>
            </a:pPr>
            <a:r>
              <a:rPr lang="en-US" sz="2000" dirty="0">
                <a:latin typeface="Times New Roman" pitchFamily="18" charset="0"/>
                <a:cs typeface="Times New Roman" pitchFamily="18" charset="0"/>
              </a:rPr>
              <a:t>Operating system 	: 	Windows 10.</a:t>
            </a:r>
          </a:p>
          <a:p>
            <a:pPr marL="457200" lvl="1" indent="0">
              <a:lnSpc>
                <a:spcPct val="150000"/>
              </a:lnSpc>
              <a:buNone/>
            </a:pPr>
            <a:r>
              <a:rPr lang="en-US" sz="2000" dirty="0">
                <a:latin typeface="Times New Roman" pitchFamily="18" charset="0"/>
                <a:cs typeface="Times New Roman" pitchFamily="18" charset="0"/>
              </a:rPr>
              <a:t>Coding Language	:	Python 3.7.0</a:t>
            </a:r>
          </a:p>
          <a:p>
            <a:pPr marL="0" indent="0">
              <a:buNone/>
            </a:pPr>
            <a:endParaRPr lang="en-US" sz="200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9A5C9C58-DE9A-C87F-E2CB-5C106C884B8F}"/>
              </a:ext>
            </a:extLst>
          </p:cNvPr>
          <p:cNvSpPr>
            <a:spLocks noGrp="1"/>
          </p:cNvSpPr>
          <p:nvPr>
            <p:ph type="sldNum" sz="quarter" idx="12"/>
          </p:nvPr>
        </p:nvSpPr>
        <p:spPr/>
        <p:txBody>
          <a:bodyPr/>
          <a:lstStyle/>
          <a:p>
            <a:fld id="{57B594A2-ABAA-4D75-AAB2-37DC50EA5794}" type="slidenum">
              <a:rPr lang="en-IN" smtClean="0"/>
              <a:t>6</a:t>
            </a:fld>
            <a:endParaRPr lang="en-IN"/>
          </a:p>
        </p:txBody>
      </p:sp>
      <p:pic>
        <p:nvPicPr>
          <p:cNvPr id="4" name="Google Shape;56;p13">
            <a:extLst>
              <a:ext uri="{FF2B5EF4-FFF2-40B4-BE49-F238E27FC236}">
                <a16:creationId xmlns:a16="http://schemas.microsoft.com/office/drawing/2014/main" id="{04EA0FEA-0378-EDAD-5FDF-168C32305551}"/>
              </a:ext>
            </a:extLst>
          </p:cNvPr>
          <p:cNvPicPr preferRelativeResize="0"/>
          <p:nvPr/>
        </p:nvPicPr>
        <p:blipFill rotWithShape="1">
          <a:blip r:embed="rId2">
            <a:alphaModFix/>
          </a:blip>
          <a:srcRect/>
          <a:stretch/>
        </p:blipFill>
        <p:spPr>
          <a:xfrm>
            <a:off x="10795820" y="152399"/>
            <a:ext cx="1396180" cy="1276313"/>
          </a:xfrm>
          <a:prstGeom prst="rect">
            <a:avLst/>
          </a:prstGeom>
          <a:noFill/>
          <a:ln>
            <a:noFill/>
          </a:ln>
        </p:spPr>
      </p:pic>
    </p:spTree>
    <p:extLst>
      <p:ext uri="{BB962C8B-B14F-4D97-AF65-F5344CB8AC3E}">
        <p14:creationId xmlns:p14="http://schemas.microsoft.com/office/powerpoint/2010/main" val="351553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D085-DE62-464F-AA4D-8945141E2CA5}"/>
              </a:ext>
            </a:extLst>
          </p:cNvPr>
          <p:cNvSpPr>
            <a:spLocks noGrp="1"/>
          </p:cNvSpPr>
          <p:nvPr>
            <p:ph type="title"/>
          </p:nvPr>
        </p:nvSpPr>
        <p:spPr>
          <a:xfrm>
            <a:off x="838200" y="374090"/>
            <a:ext cx="10515600" cy="1325563"/>
          </a:xfrm>
        </p:spPr>
        <p:txBody>
          <a:bodyPr/>
          <a:lstStyle/>
          <a:p>
            <a:r>
              <a:rPr lang="en-US" sz="2800" b="1" dirty="0">
                <a:latin typeface="Times New Roman" pitchFamily="18" charset="0"/>
                <a:cs typeface="Times New Roman" pitchFamily="18" charset="0"/>
              </a:rPr>
              <a:t>ADVANTAGES</a:t>
            </a:r>
            <a:br>
              <a:rPr lang="en-US" sz="2800" dirty="0">
                <a:latin typeface="Times New Roman" pitchFamily="18" charset="0"/>
                <a:cs typeface="Times New Roman" pitchFamily="18" charset="0"/>
              </a:rPr>
            </a:br>
            <a:endParaRPr lang="en-IN" sz="2800" dirty="0"/>
          </a:p>
        </p:txBody>
      </p:sp>
      <p:sp>
        <p:nvSpPr>
          <p:cNvPr id="3" name="Content Placeholder 2">
            <a:extLst>
              <a:ext uri="{FF2B5EF4-FFF2-40B4-BE49-F238E27FC236}">
                <a16:creationId xmlns:a16="http://schemas.microsoft.com/office/drawing/2014/main" id="{3DC2A9FC-F3CD-406C-AA34-F7DFA3AE0D8F}"/>
              </a:ext>
            </a:extLst>
          </p:cNvPr>
          <p:cNvSpPr>
            <a:spLocks noGrp="1"/>
          </p:cNvSpPr>
          <p:nvPr>
            <p:ph idx="1"/>
          </p:nvPr>
        </p:nvSpPr>
        <p:spPr>
          <a:xfrm>
            <a:off x="779930" y="1497107"/>
            <a:ext cx="8965124" cy="4195481"/>
          </a:xfrm>
        </p:spPr>
        <p:txBody>
          <a:bodyPr/>
          <a:lstStyle/>
          <a:p>
            <a:pPr marL="0" indent="0" algn="just">
              <a:buNone/>
            </a:pPr>
            <a:r>
              <a:rPr lang="en-US" sz="2000" dirty="0">
                <a:latin typeface="Times New Roman" pitchFamily="18" charset="0"/>
                <a:cs typeface="Times New Roman" pitchFamily="18" charset="0"/>
              </a:rPr>
              <a:t>Author using TEXTBLOB corpora package and dictionary to count positive, negative and neutral polarity and the tweets which has polarity value less than 0.2will consider as negative as and greater than 0.2 and less than or equal to 0.5 will consider as neutral and polarity greater than 0.5 will consider as positive. </a:t>
            </a:r>
          </a:p>
          <a:p>
            <a:pPr marL="0" indent="0" algn="just">
              <a:buNone/>
            </a:pPr>
            <a:endParaRPr lang="en-IN" dirty="0"/>
          </a:p>
        </p:txBody>
      </p:sp>
      <p:sp>
        <p:nvSpPr>
          <p:cNvPr id="5" name="Slide Number Placeholder 4">
            <a:extLst>
              <a:ext uri="{FF2B5EF4-FFF2-40B4-BE49-F238E27FC236}">
                <a16:creationId xmlns:a16="http://schemas.microsoft.com/office/drawing/2014/main" id="{098ED810-C68A-E36F-6939-D0CBAF326F9A}"/>
              </a:ext>
            </a:extLst>
          </p:cNvPr>
          <p:cNvSpPr>
            <a:spLocks noGrp="1"/>
          </p:cNvSpPr>
          <p:nvPr>
            <p:ph type="sldNum" sz="quarter" idx="12"/>
          </p:nvPr>
        </p:nvSpPr>
        <p:spPr/>
        <p:txBody>
          <a:bodyPr/>
          <a:lstStyle/>
          <a:p>
            <a:fld id="{57B594A2-ABAA-4D75-AAB2-37DC50EA5794}" type="slidenum">
              <a:rPr lang="en-IN" smtClean="0"/>
              <a:t>7</a:t>
            </a:fld>
            <a:endParaRPr lang="en-IN"/>
          </a:p>
        </p:txBody>
      </p:sp>
      <p:pic>
        <p:nvPicPr>
          <p:cNvPr id="4" name="Google Shape;56;p13">
            <a:extLst>
              <a:ext uri="{FF2B5EF4-FFF2-40B4-BE49-F238E27FC236}">
                <a16:creationId xmlns:a16="http://schemas.microsoft.com/office/drawing/2014/main" id="{8E5C1959-8329-09EC-78EA-DC7A723074F5}"/>
              </a:ext>
            </a:extLst>
          </p:cNvPr>
          <p:cNvPicPr preferRelativeResize="0"/>
          <p:nvPr/>
        </p:nvPicPr>
        <p:blipFill rotWithShape="1">
          <a:blip r:embed="rId2">
            <a:alphaModFix/>
          </a:blip>
          <a:srcRect/>
          <a:stretch/>
        </p:blipFill>
        <p:spPr>
          <a:xfrm>
            <a:off x="10795820" y="113217"/>
            <a:ext cx="1396180" cy="1276313"/>
          </a:xfrm>
          <a:prstGeom prst="rect">
            <a:avLst/>
          </a:prstGeom>
          <a:noFill/>
          <a:ln>
            <a:noFill/>
          </a:ln>
        </p:spPr>
      </p:pic>
    </p:spTree>
    <p:extLst>
      <p:ext uri="{BB962C8B-B14F-4D97-AF65-F5344CB8AC3E}">
        <p14:creationId xmlns:p14="http://schemas.microsoft.com/office/powerpoint/2010/main" val="205260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26AC-D019-4C4D-ACC2-975E071AB120}"/>
              </a:ext>
            </a:extLst>
          </p:cNvPr>
          <p:cNvSpPr>
            <a:spLocks noGrp="1"/>
          </p:cNvSpPr>
          <p:nvPr>
            <p:ph type="title"/>
          </p:nvPr>
        </p:nvSpPr>
        <p:spPr>
          <a:xfrm>
            <a:off x="838200" y="338231"/>
            <a:ext cx="10515600" cy="1325563"/>
          </a:xfrm>
        </p:spPr>
        <p:txBody>
          <a:bodyPr/>
          <a:lstStyle/>
          <a:p>
            <a:r>
              <a:rPr lang="en-US" sz="2800" b="1" dirty="0">
                <a:latin typeface="Times New Roman" pitchFamily="18" charset="0"/>
                <a:cs typeface="Times New Roman" pitchFamily="18" charset="0"/>
              </a:rPr>
              <a:t>DISADVANTAGES</a:t>
            </a:r>
            <a:br>
              <a:rPr lang="en-US" sz="2800" dirty="0">
                <a:latin typeface="Times New Roman" pitchFamily="18" charset="0"/>
                <a:cs typeface="Times New Roman" pitchFamily="18" charset="0"/>
              </a:rPr>
            </a:br>
            <a:endParaRPr lang="en-IN" sz="2800" dirty="0"/>
          </a:p>
        </p:txBody>
      </p:sp>
      <p:sp>
        <p:nvSpPr>
          <p:cNvPr id="3" name="Content Placeholder 2">
            <a:extLst>
              <a:ext uri="{FF2B5EF4-FFF2-40B4-BE49-F238E27FC236}">
                <a16:creationId xmlns:a16="http://schemas.microsoft.com/office/drawing/2014/main" id="{2AB80D98-2438-4297-9074-0AFDC31F908E}"/>
              </a:ext>
            </a:extLst>
          </p:cNvPr>
          <p:cNvSpPr>
            <a:spLocks noGrp="1"/>
          </p:cNvSpPr>
          <p:nvPr>
            <p:ph idx="1"/>
          </p:nvPr>
        </p:nvSpPr>
        <p:spPr>
          <a:xfrm>
            <a:off x="875201" y="1331259"/>
            <a:ext cx="8946541" cy="4195481"/>
          </a:xfrm>
        </p:spPr>
        <p:txBody>
          <a:bodyPr/>
          <a:lstStyle/>
          <a:p>
            <a:pPr algn="just">
              <a:lnSpc>
                <a:spcPct val="150000"/>
              </a:lnSpc>
            </a:pPr>
            <a:r>
              <a:rPr lang="en-US" sz="2000" dirty="0">
                <a:latin typeface="Times New Roman" pitchFamily="18" charset="0"/>
                <a:cs typeface="Times New Roman" pitchFamily="18" charset="0"/>
              </a:rPr>
              <a:t>In existing system there is no machine learning algorithm.</a:t>
            </a:r>
          </a:p>
          <a:p>
            <a:pPr algn="just">
              <a:lnSpc>
                <a:spcPct val="150000"/>
              </a:lnSpc>
            </a:pPr>
            <a:r>
              <a:rPr lang="en-US" sz="2000" dirty="0">
                <a:latin typeface="Times New Roman" pitchFamily="18" charset="0"/>
                <a:cs typeface="Times New Roman" pitchFamily="18" charset="0"/>
              </a:rPr>
              <a:t>There is accuracy result.</a:t>
            </a:r>
          </a:p>
          <a:p>
            <a:pPr algn="just">
              <a:lnSpc>
                <a:spcPct val="150000"/>
              </a:lnSpc>
            </a:pPr>
            <a:endParaRPr lang="en-US" sz="2000" dirty="0">
              <a:latin typeface="Times New Roman" pitchFamily="18" charset="0"/>
              <a:cs typeface="Times New Roman" pitchFamily="18" charset="0"/>
            </a:endParaRPr>
          </a:p>
          <a:p>
            <a:pPr marL="0" indent="0">
              <a:buNone/>
            </a:pPr>
            <a:endParaRPr lang="en-IN" dirty="0"/>
          </a:p>
        </p:txBody>
      </p:sp>
      <p:sp>
        <p:nvSpPr>
          <p:cNvPr id="5" name="Slide Number Placeholder 4">
            <a:extLst>
              <a:ext uri="{FF2B5EF4-FFF2-40B4-BE49-F238E27FC236}">
                <a16:creationId xmlns:a16="http://schemas.microsoft.com/office/drawing/2014/main" id="{9D2C8F65-722A-2553-4120-704BD32842E1}"/>
              </a:ext>
            </a:extLst>
          </p:cNvPr>
          <p:cNvSpPr>
            <a:spLocks noGrp="1"/>
          </p:cNvSpPr>
          <p:nvPr>
            <p:ph type="sldNum" sz="quarter" idx="12"/>
          </p:nvPr>
        </p:nvSpPr>
        <p:spPr/>
        <p:txBody>
          <a:bodyPr/>
          <a:lstStyle/>
          <a:p>
            <a:fld id="{57B594A2-ABAA-4D75-AAB2-37DC50EA5794}" type="slidenum">
              <a:rPr lang="en-IN" smtClean="0"/>
              <a:t>8</a:t>
            </a:fld>
            <a:endParaRPr lang="en-IN"/>
          </a:p>
        </p:txBody>
      </p:sp>
      <p:pic>
        <p:nvPicPr>
          <p:cNvPr id="4" name="Google Shape;56;p13">
            <a:extLst>
              <a:ext uri="{FF2B5EF4-FFF2-40B4-BE49-F238E27FC236}">
                <a16:creationId xmlns:a16="http://schemas.microsoft.com/office/drawing/2014/main" id="{7646BF69-94A6-3380-1139-DE4D9D686C05}"/>
              </a:ext>
            </a:extLst>
          </p:cNvPr>
          <p:cNvPicPr preferRelativeResize="0"/>
          <p:nvPr/>
        </p:nvPicPr>
        <p:blipFill rotWithShape="1">
          <a:blip r:embed="rId2">
            <a:alphaModFix/>
          </a:blip>
          <a:srcRect/>
          <a:stretch/>
        </p:blipFill>
        <p:spPr>
          <a:xfrm>
            <a:off x="10795820" y="54946"/>
            <a:ext cx="1396180" cy="1276313"/>
          </a:xfrm>
          <a:prstGeom prst="rect">
            <a:avLst/>
          </a:prstGeom>
          <a:noFill/>
          <a:ln>
            <a:noFill/>
          </a:ln>
        </p:spPr>
      </p:pic>
    </p:spTree>
    <p:extLst>
      <p:ext uri="{BB962C8B-B14F-4D97-AF65-F5344CB8AC3E}">
        <p14:creationId xmlns:p14="http://schemas.microsoft.com/office/powerpoint/2010/main" val="79253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CD1F6C-F691-48AD-BF32-1AD8EB24076C}"/>
              </a:ext>
            </a:extLst>
          </p:cNvPr>
          <p:cNvSpPr>
            <a:spLocks noGrp="1"/>
          </p:cNvSpPr>
          <p:nvPr>
            <p:ph idx="1"/>
          </p:nvPr>
        </p:nvSpPr>
        <p:spPr>
          <a:xfrm>
            <a:off x="1103312" y="905436"/>
            <a:ext cx="8946541" cy="5342964"/>
          </a:xfrm>
        </p:spPr>
        <p:txBody>
          <a:bodyPr/>
          <a:lstStyle/>
          <a:p>
            <a:pPr marL="342900" lvl="0" indent="-342900" algn="just">
              <a:lnSpc>
                <a:spcPct val="150000"/>
              </a:lnSpc>
              <a:spcBef>
                <a:spcPts val="0"/>
              </a:spcBef>
              <a:buNone/>
            </a:pPr>
            <a:r>
              <a:rPr lang="en-IN" sz="2000" b="1" i="0" dirty="0">
                <a:latin typeface="Times New Roman" pitchFamily="18" charset="0"/>
                <a:ea typeface="Calibri" panose="020F0502020204030204" pitchFamily="34" charset="0"/>
                <a:cs typeface="Times New Roman" pitchFamily="18" charset="0"/>
              </a:rPr>
              <a:t>Modules:</a:t>
            </a:r>
          </a:p>
          <a:p>
            <a:pPr marL="342900" lvl="0" indent="-342900" algn="just">
              <a:lnSpc>
                <a:spcPct val="150000"/>
              </a:lnSpc>
              <a:spcBef>
                <a:spcPts val="0"/>
              </a:spcBef>
              <a:buNone/>
            </a:pPr>
            <a:endParaRPr lang="en-IN" sz="2000" b="1" i="0" dirty="0">
              <a:latin typeface="Times New Roman" pitchFamily="18" charset="0"/>
              <a:ea typeface="Calibri" panose="020F0502020204030204" pitchFamily="34" charset="0"/>
              <a:cs typeface="Times New Roman" pitchFamily="18" charset="0"/>
            </a:endParaRPr>
          </a:p>
          <a:p>
            <a:pPr algn="just">
              <a:lnSpc>
                <a:spcPct val="150000"/>
              </a:lnSpc>
              <a:spcBef>
                <a:spcPts val="0"/>
              </a:spcBef>
            </a:pPr>
            <a:r>
              <a:rPr lang="en-IN" sz="2000" b="1" i="0" dirty="0">
                <a:latin typeface="Times New Roman" pitchFamily="18" charset="0"/>
                <a:ea typeface="Calibri" panose="020F0502020204030204" pitchFamily="34" charset="0"/>
                <a:cs typeface="Times New Roman" pitchFamily="18" charset="0"/>
              </a:rPr>
              <a:t>upload tweets dataset: </a:t>
            </a:r>
            <a:r>
              <a:rPr lang="en-IN" sz="2000" i="0" dirty="0">
                <a:latin typeface="Times New Roman" pitchFamily="18" charset="0"/>
                <a:ea typeface="Calibri" panose="020F0502020204030204" pitchFamily="34" charset="0"/>
                <a:cs typeface="Times New Roman" pitchFamily="18" charset="0"/>
              </a:rPr>
              <a:t>using this module we will upload tweets dataset</a:t>
            </a:r>
            <a:endParaRPr lang="en-US" sz="2000" i="0" dirty="0">
              <a:latin typeface="Times New Roman" pitchFamily="18" charset="0"/>
              <a:ea typeface="Calibri" panose="020F0502020204030204" pitchFamily="34" charset="0"/>
              <a:cs typeface="Times New Roman" pitchFamily="18" charset="0"/>
            </a:endParaRPr>
          </a:p>
          <a:p>
            <a:pPr algn="just">
              <a:lnSpc>
                <a:spcPct val="150000"/>
              </a:lnSpc>
              <a:spcBef>
                <a:spcPts val="0"/>
              </a:spcBef>
            </a:pPr>
            <a:r>
              <a:rPr lang="en-IN" sz="2000" b="1" i="0" dirty="0">
                <a:latin typeface="Times New Roman" pitchFamily="18" charset="0"/>
                <a:ea typeface="Calibri" panose="020F0502020204030204" pitchFamily="34" charset="0"/>
                <a:cs typeface="Times New Roman" pitchFamily="18" charset="0"/>
              </a:rPr>
              <a:t>Read tweets: </a:t>
            </a:r>
            <a:r>
              <a:rPr lang="en-IN" sz="2000" i="0" dirty="0">
                <a:latin typeface="Times New Roman" pitchFamily="18" charset="0"/>
                <a:ea typeface="Calibri" panose="020F0502020204030204" pitchFamily="34" charset="0"/>
                <a:cs typeface="Times New Roman" pitchFamily="18" charset="0"/>
              </a:rPr>
              <a:t>using this module we will see all the tweets in dataset and  </a:t>
            </a:r>
            <a:r>
              <a:rPr lang="en-IN" sz="2000" i="0" dirty="0">
                <a:latin typeface="Times New Roman" pitchFamily="18" charset="0"/>
                <a:cs typeface="Times New Roman" pitchFamily="18" charset="0"/>
              </a:rPr>
              <a:t>we can see all tweets contains special symbols and stop words.</a:t>
            </a:r>
            <a:endParaRPr lang="en-US" sz="2000" i="0" dirty="0">
              <a:latin typeface="Times New Roman" pitchFamily="18" charset="0"/>
              <a:ea typeface="Calibri" panose="020F0502020204030204" pitchFamily="34" charset="0"/>
              <a:cs typeface="Times New Roman" pitchFamily="18" charset="0"/>
            </a:endParaRPr>
          </a:p>
          <a:p>
            <a:pPr algn="just">
              <a:lnSpc>
                <a:spcPct val="150000"/>
              </a:lnSpc>
              <a:spcBef>
                <a:spcPts val="0"/>
              </a:spcBef>
            </a:pPr>
            <a:r>
              <a:rPr lang="en-IN" sz="2000" b="1" i="0" dirty="0">
                <a:latin typeface="Times New Roman" pitchFamily="18" charset="0"/>
                <a:cs typeface="Times New Roman" pitchFamily="18" charset="0"/>
              </a:rPr>
              <a:t>Tweets Cleaning</a:t>
            </a:r>
            <a:r>
              <a:rPr lang="en-IN" sz="2000" b="1" i="0" dirty="0">
                <a:latin typeface="Times New Roman" pitchFamily="18" charset="0"/>
                <a:ea typeface="Calibri" panose="020F0502020204030204" pitchFamily="34" charset="0"/>
                <a:cs typeface="Times New Roman" pitchFamily="18" charset="0"/>
              </a:rPr>
              <a:t>: </a:t>
            </a:r>
            <a:r>
              <a:rPr lang="en-IN" sz="2000" i="0" dirty="0">
                <a:latin typeface="Times New Roman" pitchFamily="18" charset="0"/>
                <a:ea typeface="Calibri" panose="020F0502020204030204" pitchFamily="34" charset="0"/>
                <a:cs typeface="Times New Roman" pitchFamily="18" charset="0"/>
              </a:rPr>
              <a:t>Using this module we will remove or clean the special symbols and stop words.</a:t>
            </a:r>
          </a:p>
          <a:p>
            <a:pPr algn="just">
              <a:lnSpc>
                <a:spcPct val="150000"/>
              </a:lnSpc>
              <a:spcBef>
                <a:spcPts val="0"/>
              </a:spcBef>
            </a:pPr>
            <a:r>
              <a:rPr lang="en-IN" sz="2000" b="1" i="0" dirty="0">
                <a:latin typeface="Times New Roman" pitchFamily="18" charset="0"/>
                <a:cs typeface="Times New Roman" pitchFamily="18" charset="0"/>
              </a:rPr>
              <a:t>Run Machine Learning Algorithm:</a:t>
            </a:r>
            <a:r>
              <a:rPr lang="en-IN" sz="2000" i="0" dirty="0">
                <a:latin typeface="Times New Roman" pitchFamily="18" charset="0"/>
                <a:cs typeface="Times New Roman" pitchFamily="18" charset="0"/>
              </a:rPr>
              <a:t> using this module  we will see tweet text and then displaying tweets sentiments with polarity score</a:t>
            </a:r>
          </a:p>
          <a:p>
            <a:pPr algn="just">
              <a:lnSpc>
                <a:spcPct val="150000"/>
              </a:lnSpc>
              <a:spcBef>
                <a:spcPts val="0"/>
              </a:spcBef>
            </a:pPr>
            <a:r>
              <a:rPr lang="en-IN" sz="2000" b="1" i="0" dirty="0">
                <a:latin typeface="Times New Roman" pitchFamily="18" charset="0"/>
                <a:ea typeface="Calibri" panose="020F0502020204030204" pitchFamily="34" charset="0"/>
                <a:cs typeface="Times New Roman" pitchFamily="18" charset="0"/>
              </a:rPr>
              <a:t>women safety graph: </a:t>
            </a:r>
            <a:r>
              <a:rPr lang="en-IN" sz="2000" i="0" dirty="0">
                <a:latin typeface="Times New Roman" pitchFamily="18" charset="0"/>
                <a:ea typeface="Calibri" panose="020F0502020204030204" pitchFamily="34" charset="0"/>
                <a:cs typeface="Times New Roman" pitchFamily="18" charset="0"/>
              </a:rPr>
              <a:t>using this module we will see the result in graph</a:t>
            </a:r>
          </a:p>
          <a:p>
            <a:pPr algn="just">
              <a:lnSpc>
                <a:spcPct val="150000"/>
              </a:lnSpc>
              <a:spcBef>
                <a:spcPts val="0"/>
              </a:spcBef>
            </a:pPr>
            <a:r>
              <a:rPr lang="en-IN" sz="2000" b="1" dirty="0">
                <a:latin typeface="Times New Roman" panose="02020603050405020304" pitchFamily="18" charset="0"/>
                <a:cs typeface="Times New Roman" panose="02020603050405020304" pitchFamily="18" charset="0"/>
              </a:rPr>
              <a:t>Genuine &amp; Fake  Tweet Graph: </a:t>
            </a:r>
            <a:r>
              <a:rPr lang="en-IN" sz="2000" dirty="0">
                <a:latin typeface="Times New Roman" panose="02020603050405020304" pitchFamily="18" charset="0"/>
                <a:cs typeface="Times New Roman" panose="02020603050405020304" pitchFamily="18" charset="0"/>
              </a:rPr>
              <a:t>using this module we will see the result </a:t>
            </a:r>
            <a:r>
              <a:rPr lang="en-IN" sz="2000">
                <a:latin typeface="Times New Roman" panose="02020603050405020304" pitchFamily="18" charset="0"/>
                <a:cs typeface="Times New Roman" panose="02020603050405020304" pitchFamily="18" charset="0"/>
              </a:rPr>
              <a:t>in graph</a:t>
            </a:r>
            <a:endParaRPr lang="en-IN" sz="2000" b="1" i="0" dirty="0">
              <a:latin typeface="Times New Roman" panose="02020603050405020304" pitchFamily="18" charset="0"/>
              <a:ea typeface="Calibri" panose="020F0502020204030204" pitchFamily="34" charset="0"/>
              <a:cs typeface="Times New Roman" pitchFamily="18" charset="0"/>
            </a:endParaRPr>
          </a:p>
          <a:p>
            <a:pPr marL="342900" lvl="0" indent="-342900" algn="just">
              <a:lnSpc>
                <a:spcPct val="150000"/>
              </a:lnSpc>
              <a:spcBef>
                <a:spcPts val="0"/>
              </a:spcBef>
              <a:buNone/>
            </a:pPr>
            <a:endParaRPr lang="en-US" sz="2000" i="0" dirty="0">
              <a:latin typeface="Times New Roman" pitchFamily="18" charset="0"/>
              <a:ea typeface="Calibri" panose="020F0502020204030204" pitchFamily="34" charset="0"/>
              <a:cs typeface="Times New Roman" pitchFamily="18" charset="0"/>
            </a:endParaRPr>
          </a:p>
          <a:p>
            <a:pPr marL="0" indent="0">
              <a:buNone/>
            </a:pPr>
            <a:endParaRPr lang="en-IN" dirty="0"/>
          </a:p>
        </p:txBody>
      </p:sp>
      <p:sp>
        <p:nvSpPr>
          <p:cNvPr id="2" name="Slide Number Placeholder 1">
            <a:extLst>
              <a:ext uri="{FF2B5EF4-FFF2-40B4-BE49-F238E27FC236}">
                <a16:creationId xmlns:a16="http://schemas.microsoft.com/office/drawing/2014/main" id="{DC323C68-2BBC-CE10-BD18-AB0E585B7DC7}"/>
              </a:ext>
            </a:extLst>
          </p:cNvPr>
          <p:cNvSpPr>
            <a:spLocks noGrp="1"/>
          </p:cNvSpPr>
          <p:nvPr>
            <p:ph type="sldNum" sz="quarter" idx="12"/>
          </p:nvPr>
        </p:nvSpPr>
        <p:spPr/>
        <p:txBody>
          <a:bodyPr/>
          <a:lstStyle/>
          <a:p>
            <a:fld id="{57B594A2-ABAA-4D75-AAB2-37DC50EA5794}" type="slidenum">
              <a:rPr lang="en-IN" smtClean="0"/>
              <a:t>9</a:t>
            </a:fld>
            <a:endParaRPr lang="en-IN"/>
          </a:p>
        </p:txBody>
      </p:sp>
      <p:pic>
        <p:nvPicPr>
          <p:cNvPr id="4" name="Google Shape;56;p13">
            <a:extLst>
              <a:ext uri="{FF2B5EF4-FFF2-40B4-BE49-F238E27FC236}">
                <a16:creationId xmlns:a16="http://schemas.microsoft.com/office/drawing/2014/main" id="{99488C26-B939-E2EF-C836-A7344A596044}"/>
              </a:ext>
            </a:extLst>
          </p:cNvPr>
          <p:cNvPicPr preferRelativeResize="0"/>
          <p:nvPr/>
        </p:nvPicPr>
        <p:blipFill rotWithShape="1">
          <a:blip r:embed="rId2">
            <a:alphaModFix/>
          </a:blip>
          <a:srcRect/>
          <a:stretch/>
        </p:blipFill>
        <p:spPr>
          <a:xfrm>
            <a:off x="10795820" y="89646"/>
            <a:ext cx="1396180" cy="1276313"/>
          </a:xfrm>
          <a:prstGeom prst="rect">
            <a:avLst/>
          </a:prstGeom>
          <a:noFill/>
          <a:ln>
            <a:noFill/>
          </a:ln>
        </p:spPr>
      </p:pic>
    </p:spTree>
    <p:extLst>
      <p:ext uri="{BB962C8B-B14F-4D97-AF65-F5344CB8AC3E}">
        <p14:creationId xmlns:p14="http://schemas.microsoft.com/office/powerpoint/2010/main" val="4047449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429</TotalTime>
  <Words>1529</Words>
  <Application>Microsoft Office PowerPoint</Application>
  <PresentationFormat>Widescreen</PresentationFormat>
  <Paragraphs>167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Verdana</vt:lpstr>
      <vt:lpstr>Office Theme</vt:lpstr>
      <vt:lpstr>Analysis of Women Safety in Indian Cities Using Machine Learning</vt:lpstr>
      <vt:lpstr>ABSTRACT</vt:lpstr>
      <vt:lpstr>INTRODUCTION </vt:lpstr>
      <vt:lpstr>EXISTING SYSTEM </vt:lpstr>
      <vt:lpstr>PROPOSED SYSTEM </vt:lpstr>
      <vt:lpstr>PowerPoint Presentation</vt:lpstr>
      <vt:lpstr>ADVANTAGES </vt:lpstr>
      <vt:lpstr>DISADVANTAGES </vt:lpstr>
      <vt:lpstr>PowerPoint Presentation</vt:lpstr>
      <vt:lpstr>PowerPoint Presentation</vt:lpstr>
      <vt:lpstr>PowerPoint Presentation</vt:lpstr>
      <vt:lpstr>Design</vt:lpstr>
      <vt:lpstr>PowerPoint Presentation</vt:lpstr>
      <vt:lpstr>PowerPoint Presentation</vt:lpstr>
      <vt:lpstr>PowerPoint Presentation</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Women Safety in Indian Cities Using Machine Learning</dc:title>
  <dc:creator>ganesh b</dc:creator>
  <cp:lastModifiedBy>ganesh b</cp:lastModifiedBy>
  <cp:revision>19</cp:revision>
  <dcterms:created xsi:type="dcterms:W3CDTF">2022-04-24T06:59:25Z</dcterms:created>
  <dcterms:modified xsi:type="dcterms:W3CDTF">2022-06-04T06:16:16Z</dcterms:modified>
</cp:coreProperties>
</file>