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A77C-8A04-4A18-A5AE-C15FDF81A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Sword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067A9-E2CC-4FC3-91A9-5AB7E0BFA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Video Game</a:t>
            </a:r>
            <a:endParaRPr lang="en-A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ECE1F0-5E08-4D47-B2C5-3773453A7F6E}"/>
              </a:ext>
            </a:extLst>
          </p:cNvPr>
          <p:cNvSpPr/>
          <p:nvPr/>
        </p:nvSpPr>
        <p:spPr>
          <a:xfrm>
            <a:off x="487960" y="411061"/>
            <a:ext cx="11216080" cy="771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Content</a:t>
            </a:r>
            <a:endParaRPr lang="en-AU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65075C5-8914-4EE5-9055-0EB8AF78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73485"/>
              </p:ext>
            </p:extLst>
          </p:nvPr>
        </p:nvGraphicFramePr>
        <p:xfrm>
          <a:off x="710966" y="1619610"/>
          <a:ext cx="10770068" cy="466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564">
                  <a:extLst>
                    <a:ext uri="{9D8B030D-6E8A-4147-A177-3AD203B41FA5}">
                      <a16:colId xmlns:a16="http://schemas.microsoft.com/office/drawing/2014/main" val="1984644143"/>
                    </a:ext>
                  </a:extLst>
                </a:gridCol>
                <a:gridCol w="3934437">
                  <a:extLst>
                    <a:ext uri="{9D8B030D-6E8A-4147-A177-3AD203B41FA5}">
                      <a16:colId xmlns:a16="http://schemas.microsoft.com/office/drawing/2014/main" val="3602515082"/>
                    </a:ext>
                  </a:extLst>
                </a:gridCol>
                <a:gridCol w="2919369">
                  <a:extLst>
                    <a:ext uri="{9D8B030D-6E8A-4147-A177-3AD203B41FA5}">
                      <a16:colId xmlns:a16="http://schemas.microsoft.com/office/drawing/2014/main" val="834711799"/>
                    </a:ext>
                  </a:extLst>
                </a:gridCol>
                <a:gridCol w="2135698">
                  <a:extLst>
                    <a:ext uri="{9D8B030D-6E8A-4147-A177-3AD203B41FA5}">
                      <a16:colId xmlns:a16="http://schemas.microsoft.com/office/drawing/2014/main" val="1426043199"/>
                    </a:ext>
                  </a:extLst>
                </a:gridCol>
              </a:tblGrid>
              <a:tr h="448811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764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100" dirty="0"/>
                        <a:t>Frog Ronin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Modeling, Texturing, Rigging, Animating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Blockout</a:t>
                      </a:r>
                      <a:r>
                        <a:rPr lang="en-US" sz="1100" dirty="0"/>
                        <a:t>, First, Final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54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100" dirty="0"/>
                        <a:t>Tower Terrain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Modeling, Texturing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759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100" dirty="0"/>
                        <a:t>Basic Enemy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Modeling, Texturing, Rigging, Animating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Blockout</a:t>
                      </a:r>
                      <a:r>
                        <a:rPr lang="en-US" sz="1100" dirty="0"/>
                        <a:t>, First, Final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782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612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013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71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904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98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463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709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01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469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02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87375D-271B-4686-A792-170B80DB2554}"/>
              </a:ext>
            </a:extLst>
          </p:cNvPr>
          <p:cNvSpPr txBox="1"/>
          <p:nvPr/>
        </p:nvSpPr>
        <p:spPr>
          <a:xfrm>
            <a:off x="487960" y="1247341"/>
            <a:ext cx="8144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assets that can be created and developed pre-prototype.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230489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Calibri Light"/>
        <a:ea typeface=""/>
        <a:cs typeface=""/>
      </a:majorFont>
      <a:minorFont>
        <a:latin typeface="Century Gothic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{7632882C-C411-4190-A351-EFC081783B02}tf16401371</Template>
  <TotalTime>97</TotalTime>
  <Words>53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Century Gothic</vt:lpstr>
      <vt:lpstr>Wingdings</vt:lpstr>
      <vt:lpstr>Atlas</vt:lpstr>
      <vt:lpstr>Tower Sword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Sword</dc:title>
  <dc:creator>Alexander O'Dea</dc:creator>
  <cp:lastModifiedBy>Alexander O'Dea</cp:lastModifiedBy>
  <cp:revision>16</cp:revision>
  <dcterms:created xsi:type="dcterms:W3CDTF">2020-12-05T02:32:51Z</dcterms:created>
  <dcterms:modified xsi:type="dcterms:W3CDTF">2020-12-06T01:23:16Z</dcterms:modified>
</cp:coreProperties>
</file>