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0BC18-BA16-45D3-B6A4-EEC2505AE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30A2E-BE85-4143-A294-F68A301E0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0B616-F4BE-471A-BFA9-62602714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1A28-DBC6-453E-9817-21F04D3170A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77C1F-3A45-45E7-A0FD-69E3F6A58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5EFFE-5289-4EC1-BC22-3F0FE2FC5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C317F-C7A3-4C32-A942-CDC52D0C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7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AFAB6-F091-4695-A51F-A82B21E37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0FC28-BEE8-43F1-BCD0-2D3295E0B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EC5ED-479C-4EA7-BF58-38E446B3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1A28-DBC6-453E-9817-21F04D3170A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627F8-FAF0-4B9E-A038-EC8B56FF7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60E2-C79A-47C2-93C0-B2D0F2B79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C317F-C7A3-4C32-A942-CDC52D0C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3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C8F231-3FF2-4864-A31D-96953900C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3BCD3-2F4C-4B1B-9095-FE221EAF9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3F327-0464-4004-91F8-01360E6DE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1A28-DBC6-453E-9817-21F04D3170A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F303B-160D-4831-B7A8-4B7AED49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F8B12-6C1D-41D9-A0C6-5A59C8283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C317F-C7A3-4C32-A942-CDC52D0C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96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57CB-C7DC-4BD2-BBE3-5CBEE6D06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EF4AC-3FDA-4BE7-8452-460CBBFE3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0ADD5-6E66-42AA-94F6-E28845610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1A28-DBC6-453E-9817-21F04D3170A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FDB62-0923-40E2-8A4E-74AEC4CD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9C439-E932-42CC-BBD0-583B84ED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C317F-C7A3-4C32-A942-CDC52D0C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4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437F0-9C8C-4426-ABA8-FFF227A59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83055-5399-46BB-9830-A75D2025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176EB-3864-4BFF-A41A-C321DA93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1A28-DBC6-453E-9817-21F04D3170A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B5414-E868-4CC8-9636-F0ED4C3B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761B6-B2DB-489B-A2DA-303833E70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C317F-C7A3-4C32-A942-CDC52D0C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81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46986-7747-478C-96AC-F3A243FB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EA033-363F-4B56-B71F-18B720AB7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D550C-51E4-44F3-A69A-32E14F9B9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53E65-1894-499A-8563-451037DB1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1A28-DBC6-453E-9817-21F04D3170A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BF7F3-D121-4D24-A82C-563CF8685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77C3E-048E-4E6A-A350-8617EBD2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C317F-C7A3-4C32-A942-CDC52D0C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5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40CC0-E187-4887-921A-BCECDC346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233B2-AB54-4F95-AAA7-21C99C397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B4999-430F-4431-9ABD-AE87D8AAE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988CDB-CA46-4404-8562-302ADE563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8845D9-FA0A-40E6-833E-7D7D3757D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8B7763-4FE5-479A-BD1B-D8FFD367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1A28-DBC6-453E-9817-21F04D3170A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74EB02-FD0D-430E-823F-6A31EB166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5768D-DDFD-49CE-994D-991C83B6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C317F-C7A3-4C32-A942-CDC52D0C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2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44063-7D9E-4901-8341-D6BFB0608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0393B-A953-4D33-B5A9-B8747B74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1A28-DBC6-453E-9817-21F04D3170A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0E800F-A57A-4208-8CF7-E0A85C129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4164E-ECA5-4B9E-9C53-27053585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C317F-C7A3-4C32-A942-CDC52D0C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0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373006-D57B-434F-AF86-E18219ED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1A28-DBC6-453E-9817-21F04D3170A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10EC-DFBE-43BA-9B2D-4BC9EBD7E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F8F0B-A8EC-41C9-8BE1-99E2A4B5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C317F-C7A3-4C32-A942-CDC52D0C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9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BCC11-F54E-460B-8976-1BCB11F49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85ACC-7BB4-4F87-B589-3107B7CC7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2C39F-E1E6-426C-94B7-61B216D6D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3B93B-A5F5-4BF4-90B6-E684DD20B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1A28-DBC6-453E-9817-21F04D3170A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F4FFC-E100-4ABD-8133-05F86603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449AB-2B80-4E3B-A3EB-4DD928F6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C317F-C7A3-4C32-A942-CDC52D0C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3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105A-1B09-44C1-B1A1-C328F49CA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18DE83-DF8B-443B-87AB-B0446C37B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BF233-02FD-41C0-A26E-7EDC88F6A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28F78-3F12-49F6-AE35-3C5251AB9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1A28-DBC6-453E-9817-21F04D3170A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6AE0D-45D7-4B5B-962C-33672ABC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D8392-0494-4CDA-A04D-004AF14E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C317F-C7A3-4C32-A942-CDC52D0C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0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1CFE8-0B13-4CB8-8F71-164DE09E1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383A1-879F-4891-A34F-E48C9945B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0F320-2427-44AD-9024-EB090678E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91A28-DBC6-453E-9817-21F04D3170A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3BC4B-EBA6-4840-BE54-EC70A23F9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6862B-860D-4B56-8518-527FF069A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C317F-C7A3-4C32-A942-CDC52D0C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29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6E0E-CAB2-4A09-BD04-FA4D964A7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6238"/>
            <a:ext cx="9144000" cy="3506874"/>
          </a:xfrm>
        </p:spPr>
        <p:txBody>
          <a:bodyPr>
            <a:normAutofit/>
          </a:bodyPr>
          <a:lstStyle/>
          <a:p>
            <a:r>
              <a:rPr lang="en-US" sz="10000" b="1" dirty="0"/>
              <a:t>ORCA </a:t>
            </a:r>
            <a:br>
              <a:rPr lang="en-US" sz="10000" b="1" dirty="0"/>
            </a:br>
            <a:r>
              <a:rPr lang="en-US" sz="10000" b="1" dirty="0"/>
              <a:t>Web Template</a:t>
            </a:r>
          </a:p>
        </p:txBody>
      </p:sp>
    </p:spTree>
    <p:extLst>
      <p:ext uri="{BB962C8B-B14F-4D97-AF65-F5344CB8AC3E}">
        <p14:creationId xmlns:p14="http://schemas.microsoft.com/office/powerpoint/2010/main" val="1836410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ORCA  Web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ORCA  Web Template</dc:title>
  <dc:creator>hp</dc:creator>
  <cp:lastModifiedBy>hp</cp:lastModifiedBy>
  <cp:revision>1</cp:revision>
  <dcterms:created xsi:type="dcterms:W3CDTF">2020-04-15T10:21:23Z</dcterms:created>
  <dcterms:modified xsi:type="dcterms:W3CDTF">2020-04-15T10:22:57Z</dcterms:modified>
</cp:coreProperties>
</file>