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8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94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63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98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10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1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70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1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7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9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4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4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7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1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E11C-D2A8-44F5-89E7-4D8AE0EC6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Recipe Repository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DDE80-AA8B-4ECA-B897-8553B9D4E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Hanlin and Benjamin Graham</a:t>
            </a:r>
          </a:p>
          <a:p>
            <a:r>
              <a:rPr lang="en-US" dirty="0"/>
              <a:t>Team 12</a:t>
            </a:r>
          </a:p>
        </p:txBody>
      </p:sp>
    </p:spTree>
    <p:extLst>
      <p:ext uri="{BB962C8B-B14F-4D97-AF65-F5344CB8AC3E}">
        <p14:creationId xmlns:p14="http://schemas.microsoft.com/office/powerpoint/2010/main" val="13967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8832-A6D0-400D-BF8E-9D060B19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3017A-0C7A-40FD-BFA2-19199411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9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F4A5-4928-4F30-AFC4-BC7B35BC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E8BB-B92A-41D0-AA4B-08E59FAEB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user </a:t>
            </a:r>
          </a:p>
        </p:txBody>
      </p:sp>
    </p:spTree>
    <p:extLst>
      <p:ext uri="{BB962C8B-B14F-4D97-AF65-F5344CB8AC3E}">
        <p14:creationId xmlns:p14="http://schemas.microsoft.com/office/powerpoint/2010/main" val="7249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D7E1-823C-4859-A504-BC5896FA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27E6C-3A4F-4AF1-ACB0-DB7AFBFEA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Mention struggles</a:t>
            </a:r>
          </a:p>
        </p:txBody>
      </p:sp>
    </p:spTree>
    <p:extLst>
      <p:ext uri="{BB962C8B-B14F-4D97-AF65-F5344CB8AC3E}">
        <p14:creationId xmlns:p14="http://schemas.microsoft.com/office/powerpoint/2010/main" val="337643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20A6-AC6A-4D02-9633-BB4858FC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F9067-4219-470A-9541-5C438BA1D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7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8A5B-A7EA-46DF-9977-EF690357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1496C-EE03-4B01-8B37-EF8FFEE9A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Photos</a:t>
            </a:r>
          </a:p>
          <a:p>
            <a:r>
              <a:rPr lang="en-US" dirty="0"/>
              <a:t>Calorie Calculator </a:t>
            </a:r>
          </a:p>
          <a:p>
            <a:r>
              <a:rPr lang="en-US" dirty="0"/>
              <a:t>If you don’t have specific ingredient for recipe, database can offer alternatives</a:t>
            </a:r>
          </a:p>
        </p:txBody>
      </p:sp>
    </p:spTree>
    <p:extLst>
      <p:ext uri="{BB962C8B-B14F-4D97-AF65-F5344CB8AC3E}">
        <p14:creationId xmlns:p14="http://schemas.microsoft.com/office/powerpoint/2010/main" val="306500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F2E1-45A1-4940-BB89-85FB8ACB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FDA1F-842F-43BF-9768-47C196A67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2313006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494</TotalTime>
  <Words>38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Recipe Repository</vt:lpstr>
      <vt:lpstr>Outline</vt:lpstr>
      <vt:lpstr>Overview</vt:lpstr>
      <vt:lpstr>Database Diagram</vt:lpstr>
      <vt:lpstr>Demo</vt:lpstr>
      <vt:lpstr>Future Improvements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Repository</dc:title>
  <dc:creator>Benjamin Graham</dc:creator>
  <cp:lastModifiedBy>Benjamin Graham</cp:lastModifiedBy>
  <cp:revision>8</cp:revision>
  <dcterms:created xsi:type="dcterms:W3CDTF">2020-11-16T16:48:03Z</dcterms:created>
  <dcterms:modified xsi:type="dcterms:W3CDTF">2020-11-17T01:46:28Z</dcterms:modified>
</cp:coreProperties>
</file>