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08550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SaveMe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771250" y="2526325"/>
            <a:ext cx="36015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Community-Focused Safety Application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560575" y="4625400"/>
            <a:ext cx="6793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Bradley Griffee, Joshua McPherson, Tim Reardon, David-Michael Buckman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Accelerated Schedule/Priority will more likely result in our solution beating competing solutions to market in a volatile market (active device tracking)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Suggested Timeframe: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4 Months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Completion in May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Group chatting with a safety focus, for families and friend groups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Find My Friends - Location Tracking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Emergency messages which bypass phone silencers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Arrival and departure notifications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Permission-based system to limit information shared or to require information to be shared in specific groups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Integration with Internet of Things with either Google Home or Amazon Echo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Company Strategy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Enter the market before competing applications enter and before other products close the gap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Target multiple demographics with features that can be used in different circumstances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Markets/Users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Two primary demographics with different applications: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Families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Traditional communication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Ensure safety of family members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Monitor locations of children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Emergency communication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Friends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Traditional Communication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Ensure safe travel to and from parties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Location sharing simplifies meeting up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Emergency communication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Technology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Java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Back-end of Android application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SQL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Database management, for management of user accounts and permissions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Voice Assistant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Either Amazon Echo or Google Home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Gap Analysis - Social Aspect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Primary Social Application - GroupMe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Allows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Group-based Chatting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User can send current location to group at a given moment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Does Not Allow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Active, automatic location updates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Pinging other’s locations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Notifications on arrival or departure from defined area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Permission-based location sharing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Emergency messaging which overrides phone silencer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Native Amazon Echo or Google Home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Gap Analysis - Safety Aspect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Primary Safety Application - Life360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Allows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Group-based Chatting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Active, automatic location updates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Notifications on arrival or departure from defined areas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“Help Alert” which sends location and activates notification on target phones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Does Not Allow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Permission Restrictions on Location Sharing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Emergency messaging which overrides phone silencer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Native Integration with Google Home or Amazon Alexa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Are Different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Permissions system for location sharing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“I want Anna to be able to find out where I am but I don’t want Bill to know.”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“I think it’s creepy that they want to know where I am all the time.”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“I have to know where everyone that joins this group is.”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Emergency Override of Phone Silencer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Notifications and alerts are useless if my emergency contact’s phone is on silent.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Integration with Google Home or Amazon Echo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“Hey Alexa, tell Mom I made it home.”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“Hey Alexa, where’s Joe at?”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“Hey Alexa, tell Dad there’s an emergency!”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Connection with Emergency Override of Phone Silencer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Research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does the market think about this kind of application?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features would make the app desirable for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College-age Students?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Parents?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Children?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School Groups?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Should we use Amazon Echo or Google Home?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