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DF069D-697B-4901-BD64-33DA1FC469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012D628-DE2E-4812-9B04-748026964A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54C378C-BB49-43FC-B9FD-F3F0E7F562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2AE1470-D973-4393-A02C-F12D9C73FB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8EBF57A-9597-407F-AA2F-4758EEC33C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329818B-D0F8-4F16-AE17-D9794E11E8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2FABFCDD-33B7-4593-B7D7-2643F0900E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69893B-D343-46C9-8F41-31BDF4CC0F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32313B-C15F-4503-AB93-FE05F26B17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51D78C-C048-43FB-8C18-7EDBB2E667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0CA2E6C-901F-48AC-9CDD-1E36600C83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BF6FFC0-6A76-46A1-856A-13A447F623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BA82A52-981F-4B94-84CC-112C9682DE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D7B50CF-5C74-46F1-8EBD-CD0E4E37A7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A0C7B9C-0F74-4B3C-AAC5-6D116863A4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8560" cy="18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2361C0-0D1C-427F-9814-41520D010188}" type="slidenum"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28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29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4F9D5A-9B87-4199-9CDD-CE722F844A22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dt" idx="30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 idx="31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32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8595F9-825B-45ED-A82E-D2376C5847FB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33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34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35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ABB680-FD72-439C-A130-18A7C05E87C2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 idx="36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ftr" idx="37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38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34FC30-413B-4F8C-8679-1D9EDBEC6687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dt" idx="39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3780000"/>
            <a:ext cx="10078560" cy="18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CB9517-096F-419C-BFF2-06DA58E70FBB}" type="slidenum"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flipV="1">
            <a:off x="0" y="-1440"/>
            <a:ext cx="10078560" cy="10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ACC51A-4AA5-4DB7-B9F2-0F6C7DE60648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flipV="1">
            <a:off x="0" y="-1440"/>
            <a:ext cx="10078560" cy="10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1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D074C4-693A-43FA-8683-1F91CD4D2405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2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F02FF8-A364-485E-A042-C9C4FB269765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455619-C59A-46C3-BAF6-D98E94B31D47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B42A90-6C0D-4D46-9439-B99CE7D8DC92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3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EB5B6C-10D8-4CC2-8977-F5F28DD6A10E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24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26"/>
          </p:nvPr>
        </p:nvSpPr>
        <p:spPr>
          <a:xfrm>
            <a:off x="7236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2F4660-35B8-431A-BD8E-191A773D974F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27"/>
          </p:nvPr>
        </p:nvSpPr>
        <p:spPr>
          <a:xfrm>
            <a:off x="504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docs.arduino.cc/learn/communication/wire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uino4projects.com/arduino-rf-power-swr-meter/" TargetMode="External"/><Relationship Id="rId2" Type="http://schemas.openxmlformats.org/officeDocument/2006/relationships/hyperlink" Target="https://blog.radioartisan.com/arduino-cw-keyer/" TargetMode="External"/><Relationship Id="rId3" Type="http://schemas.openxmlformats.org/officeDocument/2006/relationships/hyperlink" Target="https://blog.radioartisan.com/arduino_rotator_controller/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0560" cy="32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Arduino basics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04000" y="3870000"/>
            <a:ext cx="907056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Arduino provides powerful libraries and examples to quickly make a project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7315200" y="556200"/>
            <a:ext cx="274212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Now, let’s start.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Select menu File -&gt;  Examples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AdaFruit AHT10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adafruit_aht10_test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This will open a new sketch window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28600" y="457200"/>
            <a:ext cx="6857280" cy="386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914400" y="852120"/>
            <a:ext cx="3371400" cy="211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5290560" y="1143000"/>
            <a:ext cx="36241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We need to wire the module to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5V vcc, GND, SDA (A4) and SCL (A5)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Wire the I2C and power pins to the Arduino.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I2C pins can change based on the Arduino in use.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2"/>
              </a:rPr>
              <a:t>https://docs.arduino.cc/learn/communication/wire/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So be sure to use the correct SDA and SCL pins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143000" y="3200400"/>
            <a:ext cx="3153240" cy="1887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7086600" y="369000"/>
            <a:ext cx="297072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Once the module is wired, select the Arduino board and serial port from the Tools menu.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Next, Tools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Serial Monitor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And set the speed to 115200 (near lower right of the IDE window)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Lastly, select select menu Sketch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Upload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Or click the arrow near the top of the IDE window.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Temperature and Humidity data should begin showing in the serial monitor pane.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28600" y="704880"/>
            <a:ext cx="6857280" cy="386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7337880" y="228600"/>
            <a:ext cx="274212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Next, we will add the I2C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This will require finding the address of the LCD display (they vary…)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Select menu File→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Example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Wire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I2C scanner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Change the Serial Monitor speed to 9600.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Take note of the address found (mine was 0x27)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28600" y="457200"/>
            <a:ext cx="6857280" cy="3885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7337880" y="228600"/>
            <a:ext cx="274212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Now to use the the I2C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Select menu File→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Example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LiquidCrystal I2C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Do not worry if the characters are odd. This example is for 20x4 LCD. Just be sure there are characters displayed.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57200" y="932760"/>
            <a:ext cx="6857280" cy="386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7315200" y="369000"/>
            <a:ext cx="27421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Use this sketch and you should get text on the LCD. (the exmaple is for 20 char 4 lines, so it DOES work, but will look odd.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point is to get text on the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Now for the payoff.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We will borrow lines here to add the the AHT10 sketch to write the temperature and humidity to the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8360" y="228600"/>
            <a:ext cx="6610320" cy="521388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//Compatible with the Arduino IDE 1.0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//Library version:1.1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&lt;Wire.h&gt;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&lt;LiquidCrystal_I2C.h&gt;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lcd(0x27,16,2);  // set the LCD address to 0x27 for a 16 chars and 2 line display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setup()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{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                  // initialize the lcd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 lcd.init();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 Print a message to the LCD.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lcd.backlight();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lcd.setCursor(3,0);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lcd.print("Hello, world!");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lcd.setCursor(2,1);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lcd.print("Ywrobot Arduino!");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Delay(2000);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lcd.setCursor(0,0);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lcd.print("Arduino LCM IIC 2004");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lcd.setCursor(0,1);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lcd.print("Power By Ec-yuan!");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delay(2000);}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loop()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{}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7315200" y="369000"/>
            <a:ext cx="2742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These are the important lines to be added and tweaked.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8360" y="228600"/>
            <a:ext cx="6610320" cy="502992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&lt;Wire.h&gt;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&lt;LiquidCrystal_I2C.h&gt;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lcd(0x27,16,2);  // set the LCD address to 0x27 for a 16 chars and 2 line display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                  // initialize the lcd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 lcd.init();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 Print a message to the LCD.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lcd.backlight();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lcd.setCursor(3,0);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lcd.print("Hello, world!");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lcd.setCursor(2,1);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lcd.print("Ywrobot Arduino!");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7543800" y="369000"/>
            <a:ext cx="22860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This is the final result. Let’s look in detail at the lcd.print messages.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9080" y="228600"/>
            <a:ext cx="7524720" cy="523260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&lt;Adafruit_AHT10.h&gt;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&lt;Wire.h&gt;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&lt;LiquidCrystal_I2C.h&gt;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Adafruit_AHT10 aht;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lcd(0x27,16,2); // set the LCD address to 0x27for a 16 char/2 line display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setup()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{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Serial.begin(115200);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Serial.println("Adafruit AHT10 demo!");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if (! aht.begin())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{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  Serial.println("Could not find AHT10? Check wiring");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  while (1) delay(10);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}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Serial.println("AHT10 found");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                      // initialize the lcd   lcd.init();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// Print a message to the LCD.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lcd.backlight();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}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loop()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{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sensors_event_t humidity, temp;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aht.getEvent(&amp;humidity, &amp;temp);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 populate temp and humidity objects with fresh data  Serial.print("Temperature: "); Serial.print(temp.temperature); Serial.println(" degrees C");  lcd.setCursor(0,0);  lcd.print("Temp "); lcd.print(temp.temperature); lcd.println(" deg C  ");  lcd.setCursor(0,1);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Serial.print("Humidity: "); Serial.print(humidity.relative_humidity); Serial.println("% rH");  lcd.print("Hum "); lcd.print(humidity.relative_humidity); lcd.println("% rH   ");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Delay(2500);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}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85800" y="2092680"/>
            <a:ext cx="8941680" cy="179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"/>
          <p:cNvSpPr txBox="1"/>
          <p:nvPr/>
        </p:nvSpPr>
        <p:spPr>
          <a:xfrm>
            <a:off x="685800" y="457200"/>
            <a:ext cx="48186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Here is the LCD output from the above sketch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629280"/>
            <a:ext cx="907056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4000" strike="noStrike" u="none">
                <a:solidFill>
                  <a:srgbClr val="009eda"/>
                </a:solidFill>
                <a:effectLst/>
                <a:uFillTx/>
                <a:latin typeface="Noto Sans"/>
              </a:rPr>
              <a:t>The End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68920"/>
            <a:ext cx="9070560" cy="99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Arduino examples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0560" cy="36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There are Arduino examples to be found for many projects such as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SWR bridge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1"/>
              </a:rPr>
              <a:t>https://duino4projects.com/arduino-rf-power-swr-meter/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CW Keyer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2"/>
              </a:rPr>
              <a:t> https://blog.radioartisan.com/arduino-cw-keyer/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Rotor Controller (with serial interface)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3"/>
              </a:rPr>
              <a:t>https://blog.radioartisan.com/arduino_rotator_controller/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283680"/>
            <a:ext cx="5828400" cy="47440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05" name=""/>
          <p:cNvSpPr/>
          <p:nvPr/>
        </p:nvSpPr>
        <p:spPr>
          <a:xfrm>
            <a:off x="5944320" y="1649520"/>
            <a:ext cx="3884760" cy="2419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Start here at arduino.cc where the integrated develoment  environment (IDE) can be downloaded.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 Click the “software tab”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0" y="408960"/>
            <a:ext cx="5987160" cy="48474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07" name=""/>
          <p:cNvSpPr/>
          <p:nvPr/>
        </p:nvSpPr>
        <p:spPr>
          <a:xfrm>
            <a:off x="6172920" y="1144080"/>
            <a:ext cx="3656160" cy="14140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Choose the IDE version for your computer.  I suggest the first option if you are a windows user.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28600" y="712080"/>
            <a:ext cx="6679080" cy="40870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09" name=""/>
          <p:cNvSpPr/>
          <p:nvPr/>
        </p:nvSpPr>
        <p:spPr>
          <a:xfrm>
            <a:off x="7086600" y="685800"/>
            <a:ext cx="2970360" cy="3758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After download and install, run the Arduino IDE.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This should have a window like this with a basic “sketch” (this is what arduino calls a program)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Note the “books” icon left of the code window.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0560" cy="9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Libraries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0560" cy="350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The “books” icon on the left toolbar opens the library manager.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Each library will include example sketch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Using an example as a project base helps to get started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Combining examples from libraries synthesizes a project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Once basics are in place, algorithms can be added and optimized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529560" y="867600"/>
            <a:ext cx="907056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do an example of a sketch that will read a temperature and humidity sensor and provide serial output of that data to the Arduino serial port, then an I2C LCD showing the data will be added.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7315200" y="556200"/>
            <a:ext cx="2742120" cy="36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Start with the FILE menu and select New Sketch.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Then click the “books” or select menu TOOLS Manage Libraries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We are using an AHT10, and I2C LCD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So search for AHT10 and install the Adafruit AHT10 library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28600" y="685800"/>
            <a:ext cx="6857280" cy="386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7315200" y="556200"/>
            <a:ext cx="27421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Then finally search for LiquidCrystal I2C and install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57200" y="556200"/>
            <a:ext cx="6856920" cy="3857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LibreOffice/25.2.0.3$Windows_X86_64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2025-02-27T21:04:40Z</dcterms:created>
  <dc:creator/>
  <dc:description>This work is licensed under a Creative Commons 0 License.
It makes use of the works of fsanchez.</dc:description>
  <dc:language>en-US</dc:language>
  <cp:lastModifiedBy/>
  <dcterms:modified xsi:type="dcterms:W3CDTF">2025-03-07T20:54:57Z</dcterms:modified>
  <cp:revision>12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