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2" r:id="rId8"/>
    <p:sldMasterId id="2147483664" r:id="rId9"/>
    <p:sldMasterId id="2147483666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10F7BD-B732-481B-9250-A1DE6F4834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1AC07C4-63FD-4E8E-859F-F0F5358F57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BDD979A-CDFF-462B-95EF-E4FDDE6496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150135-DAD5-4309-9573-918388295F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26737C-2A76-44BB-A061-AF907C02FD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ED678C-E726-4961-B99E-909DDB0343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FA48AB-F25D-4EB9-B80C-21EDA0503F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D025487-76C7-4828-83FD-BCF8551D85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9A4D44F-B5CF-4D06-885D-E918220880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BAAA1AE-DF2B-4A23-935C-F1012D0CCB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841186F-D2B8-4877-A397-3311426EB4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280" cy="18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36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A37491-6B0C-4FF0-87CE-827FEAEE9742}" type="slidenum"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17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504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3780000"/>
            <a:ext cx="10079280" cy="18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36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68D681-DEB6-44BB-BC69-B43F8D46503D}" type="slidenum"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504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7236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95E43B-F480-4DC7-A12B-EDD3D06D5D8C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504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1"/>
          </p:nvPr>
        </p:nvSpPr>
        <p:spPr>
          <a:xfrm>
            <a:off x="7236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BD94A0-4F36-49E7-95BA-2D66B6ABDB68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2"/>
          </p:nvPr>
        </p:nvSpPr>
        <p:spPr>
          <a:xfrm>
            <a:off x="504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 flipV="1">
            <a:off x="0" y="-720"/>
            <a:ext cx="10079280" cy="1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0" y="5580000"/>
            <a:ext cx="10079280" cy="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7236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AD6C9D-D937-405E-963E-1B38B01B01C6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504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 flipV="1">
            <a:off x="0" y="-720"/>
            <a:ext cx="10079280" cy="1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0" y="5580000"/>
            <a:ext cx="10079280" cy="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7236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628F98-8F95-413B-B32A-32E4DA9F55D7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504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720"/>
            <a:ext cx="10079280" cy="1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0" y="5580000"/>
            <a:ext cx="10079280" cy="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7236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A6B7E9-299B-4CA6-8BD0-9D793DBBD19D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504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 flipV="1">
            <a:off x="0" y="-720"/>
            <a:ext cx="10079280" cy="1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0" y="5580000"/>
            <a:ext cx="10079280" cy="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3"/>
          </p:nvPr>
        </p:nvSpPr>
        <p:spPr>
          <a:xfrm>
            <a:off x="7236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5074A8-0C20-4281-A005-16BF64E51217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24"/>
          </p:nvPr>
        </p:nvSpPr>
        <p:spPr>
          <a:xfrm>
            <a:off x="504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 flipV="1">
            <a:off x="0" y="-720"/>
            <a:ext cx="10079280" cy="1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0" y="5580000"/>
            <a:ext cx="10079280" cy="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26"/>
          </p:nvPr>
        </p:nvSpPr>
        <p:spPr>
          <a:xfrm>
            <a:off x="7236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7E6E13-50C7-4FE9-BE44-E9347F84C3B9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7"/>
          </p:nvPr>
        </p:nvSpPr>
        <p:spPr>
          <a:xfrm>
            <a:off x="504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docs.arduino.cc/learn/communication/wire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uino4projects.com/arduino-rf-power-swr-meter/" TargetMode="External"/><Relationship Id="rId2" Type="http://schemas.openxmlformats.org/officeDocument/2006/relationships/hyperlink" Target="https://blog.radioartisan.com/arduino-cw-keyer/" TargetMode="External"/><Relationship Id="rId3" Type="http://schemas.openxmlformats.org/officeDocument/2006/relationships/hyperlink" Target="https://blog.radioartisan.com/arduino_rotator_controller/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Arduino basics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000" y="3870000"/>
            <a:ext cx="9071280" cy="124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Arduino provides powerful libraries and examples to quickly make a project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7315200" y="556200"/>
            <a:ext cx="2742840" cy="36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Now, let’s start.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Select menu File -&gt;  Examples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AdaFruit AHT10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adafruit_aht10_test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will open a new sketch window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need to wire the module to 5 vcc, gnd, SDA (A4) and SCL (A5).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28600" y="457200"/>
            <a:ext cx="6858000" cy="386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14400" y="852120"/>
            <a:ext cx="3372120" cy="2119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5290560" y="1143000"/>
            <a:ext cx="362484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Wire the I2C and power pins to the Arduino.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I2C pins can change based on the Arduino in use.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hlinkClick r:id="rId2"/>
              </a:rPr>
              <a:t>https://docs.arduino.cc/learn/communication/wire/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 be sure to use the correct SDA and SCL pins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143000" y="3200400"/>
            <a:ext cx="3153960" cy="188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7315200" y="369000"/>
            <a:ext cx="274284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Once the module is wired, select the Arduino baord and serial port from the Tools menu.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Next, Tools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Serial Monitor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 set the speec to 115200 (near lower right of the IDE window)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Lastly, select select menu Sketch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Upload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Or click the arrow near the top of the IDE window.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Temerature andHumidity data should begin scrolling.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8600" y="704160"/>
            <a:ext cx="6858000" cy="386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7337880" y="228600"/>
            <a:ext cx="274284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Next, we will add the I2C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will require finding the address of the LCD display (they vary…)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Select menu File→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Example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Wire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I2C scanner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Change the Serial Monitor speed to 9600.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Take note of the address found (mine was 0x27)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28600" y="457200"/>
            <a:ext cx="6858000" cy="388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7337880" y="228600"/>
            <a:ext cx="274284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Now to use the the I2C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Select menu File→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Example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LiquidCrystal I2C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Do not worry if the cahracters are odd. This example is for 20x4 LCD. Just be sure there are characters displayed.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57200" y="932760"/>
            <a:ext cx="6858000" cy="386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7315200" y="369000"/>
            <a:ext cx="274284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Use this sketch and you should get text on the LCD. (the exmaple is for 20 char 4 lines, so it DOES work, but will look odd.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point is to get text on the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Now for the payoff.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will borrow lines here to add the the AHT10 sketch to write the temperature and humidity to the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8360" y="228600"/>
            <a:ext cx="6611040" cy="512136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spAutoFit/>
          </a:bodyPr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//YWROBOT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//Compatible with the Arduino IDE 1.0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//Library version:1.1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#include &lt;Wire.h&gt;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#include &lt;LiquidCrystal_I2C.h&gt;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LiquidCrystal_I2C lcd(0x27,16,2);  // set the LCD address to 0x27 for a 16 chars and 2 line display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void setup()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{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lcd.init();                  // initialize the lcd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 lcd.init();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// Print a message to the LCD.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 lcd.backlight();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 lcd.setCursor(3,0);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 lcd.print("Hello, world!");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lcd.setCursor(2,1);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lcd.print("Ywrobot Arduino!");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Delay(2000);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lcd.setCursor(0,0);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lcd.print("Arduino LCM IIC 2004");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lcd.setCursor(0,1);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lcd.print("Power By Ec-yuan!");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delay(2000);}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void loop()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{}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7315200" y="369000"/>
            <a:ext cx="27428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These are the important lines to be added and tweaked.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8360" y="228600"/>
            <a:ext cx="6611040" cy="502920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sp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#include &lt;Wire.h&gt;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#include &lt;LiquidCrystal_I2C.h&gt;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LiquidCrystal_I2C lcd(0x27,16,2);  // set the LCD address to 0x27 for a 16 chars and 2 line display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lcd.init();                  // initialize the lcd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 lcd.init();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// Print a message to the LCD.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 lcd.backlight();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 lcd.setCursor(3,0);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 lcd.print("Hello, world!");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lcd.setCursor(2,1);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lcd.print("Ywrobot Arduino!");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7315200" y="369000"/>
            <a:ext cx="27428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is the final result. Let’s look in detail at the lcd.print messages.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8360" y="228600"/>
            <a:ext cx="7296840" cy="506556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#include &lt;Adafruit_AHT10.h&gt;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#include &lt;Wire.h&gt;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#include &lt;LiquidCrystal_I2C.h&gt;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Adafruit_AHT10 aht;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LiquidCrystal_I2C lcd(0x27,16,2);  // set the LCD address to 0x27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// for a 16 chars and 2 line display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void setup()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{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Serial.begin(115200);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Serial.println("Adafruit AHT10 demo!");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if (! aht.begin())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{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  Serial.println("Could not find AHT10? Check wiring");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  while (1) delay(10);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}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Serial.println("AHT10 found");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lcd.init();                      // initialize the lcd   lcd.init();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// Print a message to the LCD.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lcd.backlight();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}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void loop()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{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sensors_event_t humidity, temp;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aht.getEvent(&amp;humidity, &amp;temp);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// populate temp and humidity objects with fresh data  Serial.print("Temperature: "); Serial.print(temp.temperature); Serial.println(" degrees C");  lcd.setCursor(0,0);  lcd.print("Temp "); lcd.print(temp.temperature); lcd.println(" deg C  ");  lcd.setCursor(0,1);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Serial.print("Humidity: "); Serial.print(humidity.relative_humidity); Serial.println("% rH");  lcd.print("Hum "); lcd.print(humidity.relative_humidity); lcd.println("% rH   ");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Delay(2500);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}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04000" y="630000"/>
            <a:ext cx="90712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4000" strike="noStrike" u="none">
                <a:solidFill>
                  <a:srgbClr val="009eda"/>
                </a:solidFill>
                <a:effectLst/>
                <a:uFillTx/>
                <a:latin typeface="Noto Sans"/>
              </a:rPr>
              <a:t>The End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69640"/>
            <a:ext cx="907128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Adruino examples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280" cy="36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There are Arduino examples to be found for many projects such as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SWR bridge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1"/>
              </a:rPr>
              <a:t>https://duino4projects.com/arduino-rf-power-swr-meter/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CW Keyer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2"/>
              </a:rPr>
              <a:t> https://blog.radioartisan.com/arduino-cw-keyer/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Rotor Controller (with serial interface)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3"/>
              </a:rPr>
              <a:t>https://blog.radioartisan.com/arduino_rotator_controller/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283680"/>
            <a:ext cx="5829120" cy="47448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71" name=""/>
          <p:cNvSpPr/>
          <p:nvPr/>
        </p:nvSpPr>
        <p:spPr>
          <a:xfrm>
            <a:off x="5944320" y="1648440"/>
            <a:ext cx="3885480" cy="2418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Start here at arduino.cc where the integrated develoment  environment (IDE) can be downloaded.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 Click the “software tab”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408960"/>
            <a:ext cx="5987880" cy="48481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73" name=""/>
          <p:cNvSpPr/>
          <p:nvPr/>
        </p:nvSpPr>
        <p:spPr>
          <a:xfrm>
            <a:off x="6172920" y="1143000"/>
            <a:ext cx="3656880" cy="1413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Choose the IDE version for your computer.  I suggest the first option if you are a windows user.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28600" y="712080"/>
            <a:ext cx="6679800" cy="40878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75" name=""/>
          <p:cNvSpPr/>
          <p:nvPr/>
        </p:nvSpPr>
        <p:spPr>
          <a:xfrm>
            <a:off x="7086600" y="685800"/>
            <a:ext cx="2971080" cy="3758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After download and install, run the Arduino IDE.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This should have a window like this with a basic “sketch” (this is what arduino calls a program)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Note the “books” icon left of the code window.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1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Libraries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280" cy="35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The “books” icon on theleft toolbar opens the library manager.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Each library will include example sketch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Using an example as a project base helps get started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Combining examples from libraries synthesizes a project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Once basics are in place, algorithms can be added and optimized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29560" y="868320"/>
            <a:ext cx="9071280" cy="438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do an example of a temperature and humidity sensor writing data to the serial port of the Arduino, then onto an I2C LCD screen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7315200" y="556200"/>
            <a:ext cx="2742840" cy="36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Start with the FILE menu and select New Sketch.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Then click the “books” or select menu TOOLS Manage Libraries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are using an AHT10, and I2C LCD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 search for AHT10 and install the Adafruit AHT10 library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28600" y="685800"/>
            <a:ext cx="6858000" cy="386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7315200" y="556200"/>
            <a:ext cx="27428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Then finally search for LiquidCrystal I2C and install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57200" y="556200"/>
            <a:ext cx="6857640" cy="3858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LibreOffice/25.2.0.3$Windows_X86_64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2025-02-27T21:04:40Z</dcterms:created>
  <dc:creator/>
  <dc:description>This work is licensed under a Creative Commons 0 License.
It makes use of the works of fsanchez.</dc:description>
  <dc:language>en-US</dc:language>
  <cp:lastModifiedBy/>
  <dcterms:modified xsi:type="dcterms:W3CDTF">2025-03-07T17:54:55Z</dcterms:modified>
  <cp:revision>7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