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  <p:sldId id="276" r:id="rId43"/>
    <p:sldId id="277" r:id="rId44"/>
    <p:sldId id="278" r:id="rId4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" Target="slides/slide1.xml"/><Relationship Id="rId24" Type="http://schemas.openxmlformats.org/officeDocument/2006/relationships/slide" Target="slides/slide2.xml"/><Relationship Id="rId25" Type="http://schemas.openxmlformats.org/officeDocument/2006/relationships/slide" Target="slides/slide3.xml"/><Relationship Id="rId26" Type="http://schemas.openxmlformats.org/officeDocument/2006/relationships/slide" Target="slides/slide4.xml"/><Relationship Id="rId27" Type="http://schemas.openxmlformats.org/officeDocument/2006/relationships/slide" Target="slides/slide5.xml"/><Relationship Id="rId28" Type="http://schemas.openxmlformats.org/officeDocument/2006/relationships/slide" Target="slides/slide6.xml"/><Relationship Id="rId29" Type="http://schemas.openxmlformats.org/officeDocument/2006/relationships/slide" Target="slides/slide7.xml"/><Relationship Id="rId30" Type="http://schemas.openxmlformats.org/officeDocument/2006/relationships/slide" Target="slides/slide8.xml"/><Relationship Id="rId31" Type="http://schemas.openxmlformats.org/officeDocument/2006/relationships/slide" Target="slides/slide9.xml"/><Relationship Id="rId32" Type="http://schemas.openxmlformats.org/officeDocument/2006/relationships/slide" Target="slides/slide10.xml"/><Relationship Id="rId33" Type="http://schemas.openxmlformats.org/officeDocument/2006/relationships/slide" Target="slides/slide11.xml"/><Relationship Id="rId34" Type="http://schemas.openxmlformats.org/officeDocument/2006/relationships/slide" Target="slides/slide12.xml"/><Relationship Id="rId35" Type="http://schemas.openxmlformats.org/officeDocument/2006/relationships/slide" Target="slides/slide13.xml"/><Relationship Id="rId36" Type="http://schemas.openxmlformats.org/officeDocument/2006/relationships/slide" Target="slides/slide14.xml"/><Relationship Id="rId37" Type="http://schemas.openxmlformats.org/officeDocument/2006/relationships/slide" Target="slides/slide15.xml"/><Relationship Id="rId38" Type="http://schemas.openxmlformats.org/officeDocument/2006/relationships/slide" Target="slides/slide16.xml"/><Relationship Id="rId39" Type="http://schemas.openxmlformats.org/officeDocument/2006/relationships/slide" Target="slides/slide17.xml"/><Relationship Id="rId40" Type="http://schemas.openxmlformats.org/officeDocument/2006/relationships/slide" Target="slides/slide18.xml"/><Relationship Id="rId41" Type="http://schemas.openxmlformats.org/officeDocument/2006/relationships/slide" Target="slides/slide19.xml"/><Relationship Id="rId42" Type="http://schemas.openxmlformats.org/officeDocument/2006/relationships/slide" Target="slides/slide20.xml"/><Relationship Id="rId43" Type="http://schemas.openxmlformats.org/officeDocument/2006/relationships/slide" Target="slides/slide21.xml"/><Relationship Id="rId44" Type="http://schemas.openxmlformats.org/officeDocument/2006/relationships/slide" Target="slides/slide22.xml"/><Relationship Id="rId45" Type="http://schemas.openxmlformats.org/officeDocument/2006/relationships/slide" Target="slides/slide2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B4026-CE34-4AAC-8E9B-CFA655A463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0D3C53B-7E03-44E6-AE5A-548ABD7C55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37635EA-2614-4A27-ACF4-E9B7EA4B22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7AD19C9-BECF-444A-AA5E-A877112F4B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C45F37B-45A7-4827-BB1F-7D9250BF11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702574C-7970-4406-A224-1ECA2888846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076EE54-EF19-4436-A528-E4E3F6F66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0A775F0-0E72-439E-87F8-69479E7F9B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F8685EB-8083-493E-8F47-06786C2C45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BA55C27-82AB-4AB4-9928-A03B7E3D04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D610E73-AC28-45B1-9833-841F5BF461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2F031E-E49B-40A9-A80E-AD46E6A376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86E0B830-627D-47BB-AA4C-419C582CBA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7BE4E169-C942-4A53-8A37-02A3018B20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9363BCDD-34B6-455B-A4A0-9F5DD58A9F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1C77D4E7-6998-4AB6-9A2C-22BF4E81E98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082962-A3CF-4D3D-902A-5687296E26E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B17B2B-AC50-4377-8949-81ACB2537A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DED9228-326B-4865-9650-251F14891C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868551A-A9F4-4949-BFBC-06E4464985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0849872-0950-4D60-954C-5293008A668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02B9982-E810-4504-86C3-9A82A37715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9A47B8D-25E9-4205-AE85-26690D4CD0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0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77120" cy="18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36F397-7C89-49ED-9C8D-E6E3B225D4D8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9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215F35-E606-4471-B99B-E2F8A5BA2DE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30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2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467FDC-55EB-471B-882A-68A095B50834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33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35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E1998-B1B8-4DC5-9B6C-AA219DE26C04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36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37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38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C15B64-9490-4475-86BC-AB7A27E5DCF4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39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ftr" idx="40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sldNum" idx="41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A8E35-2096-42EF-B4E9-82ADF947EB53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dt" idx="42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43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44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AACC38-ABF5-41E4-9577-3E6D8BA667D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45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46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47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67F789-036D-4890-A25D-6CBE4F905BE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dt" idx="48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49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50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CAFC532-CD99-431A-8FE0-FDE086286B4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51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ftr" idx="52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sldNum" idx="53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8AE0B4-2AC8-47CF-AA42-750360045A0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dt" idx="54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ftr" idx="55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56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114E3A-1ED4-4AD9-82EB-8B5722EEB470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57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3780000"/>
            <a:ext cx="10077120" cy="18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BC0832-57B4-4E41-B6D6-87BD65B0099C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58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59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297177-1EC4-4FDB-AFFC-22D3343AC0F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dt" idx="60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ftr" idx="61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62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27E70D-1086-4B91-B0CE-58ED7534769E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63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V="1">
            <a:off x="0" y="-2880"/>
            <a:ext cx="10077120" cy="10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7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8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178C9-B959-4362-8C66-63009608CFF4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9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/>
          <p:nvPr/>
        </p:nvSpPr>
        <p:spPr>
          <a:xfrm flipV="1">
            <a:off x="0" y="-2880"/>
            <a:ext cx="10077120" cy="10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10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11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1C248-A798-4D7B-B23C-8167E8D22AD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2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ldNum" idx="14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4EC413-C396-4594-ADEF-F090DE16BEF0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5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8E2E88-9EA4-4914-8B7C-0EF7E2F10E63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C8C09-1AF0-46EF-B2CE-00EDBA06D3F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3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5E50E2-9003-49C8-81DC-9F13A6865F21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24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 flipV="1">
            <a:off x="0" y="-2880"/>
            <a:ext cx="10077120" cy="17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0" y="5580000"/>
            <a:ext cx="10077120" cy="8712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6"/>
          </p:nvPr>
        </p:nvSpPr>
        <p:spPr>
          <a:xfrm>
            <a:off x="7236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8F159C-D9F8-4C4E-9425-D85E9378769B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27"/>
          </p:nvPr>
        </p:nvSpPr>
        <p:spPr>
          <a:xfrm>
            <a:off x="504000" y="5130000"/>
            <a:ext cx="2337120" cy="44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hyperlink" Target="https://docs.arduino.cc/learn/communication/wire/" TargetMode="External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duino4projects.com/arduino-rf-power-swr-meter/" TargetMode="External"/><Relationship Id="rId2" Type="http://schemas.openxmlformats.org/officeDocument/2006/relationships/hyperlink" Target="https://blog.radioartisan.com/arduino-cw-keyer/" TargetMode="External"/><Relationship Id="rId3" Type="http://schemas.openxmlformats.org/officeDocument/2006/relationships/hyperlink" Target="https://blog.radioartisan.com/arduino_rotator_controller/" TargetMode="External"/><Relationship Id="rId4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2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arduino.cc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69120" cy="323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Arduino basics</a:t>
            </a:r>
            <a:br>
              <a:rPr sz="6000"/>
            </a:br>
            <a:br>
              <a:rPr sz="6000"/>
            </a:br>
            <a:r>
              <a:rPr b="0" lang="en-US" sz="36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Bill Pence   KI4US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504000" y="3870000"/>
            <a:ext cx="9069120" cy="16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Arduino environment provides many libraries and examples to quickly begin a project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7315200" y="556200"/>
            <a:ext cx="274068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Now, let’s start.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 -&gt;  Examples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 AHT10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adafruit_aht10_test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will open a new sketch window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5840" cy="386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914400" y="852120"/>
            <a:ext cx="3369960" cy="211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5290560" y="1143000"/>
            <a:ext cx="3623760" cy="31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1143000" y="3200400"/>
            <a:ext cx="3151800" cy="1886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"/>
          <p:cNvSpPr/>
          <p:nvPr/>
        </p:nvSpPr>
        <p:spPr>
          <a:xfrm>
            <a:off x="4572000" y="914400"/>
            <a:ext cx="5256720" cy="31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AHT10 wiring requires the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VIN, GND, SCL and SDA.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(VIN is 5VDC for this module)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the I2C and power pins to the Arduino.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I2C pins can change based on the Arduino in use.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ee"/>
                </a:solidFill>
                <a:effectLst/>
                <a:uFillTx/>
                <a:latin typeface="Arial"/>
                <a:ea typeface="DejaVu Sans"/>
                <a:hlinkClick r:id="rId3"/>
              </a:rPr>
              <a:t>https://docs.arduino.cc/learn/communication/wire/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So be sure to use the correct SDA and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SCL pins.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7086600" y="369000"/>
            <a:ext cx="296928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Once the module is wired, select the Arduino board and serial port from the Tools menu.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 select menu Tools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Serial Monitor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set the speed to 115200 (near lower right of the IDE window)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Lastly, select select menu Sketch -&gt;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Upload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Or click the arrow near the top of the IDE window.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Temperature and Humidity data should begin showing in the serial monitor pane.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28600" y="704880"/>
            <a:ext cx="6855840" cy="386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5290560" y="1143000"/>
            <a:ext cx="3623760" cy="31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5943600" y="914400"/>
            <a:ext cx="38851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Next, we will add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Like the AHT10, the I2C LCD module requires wiring the VCC, GND, SCL and SDA.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(VCC is 5VDC for this module, also)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the I2C and power pins to the Arduino. The trimpot adjusts the LCD contrast, and the jumper enables the LCD backlight.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57200" y="951120"/>
            <a:ext cx="5473080" cy="270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"/>
          <p:cNvSpPr/>
          <p:nvPr/>
        </p:nvSpPr>
        <p:spPr>
          <a:xfrm>
            <a:off x="7086600" y="228600"/>
            <a:ext cx="2991960" cy="50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 of the LCD display requires finding the I2C address of the LCD display (they can vary…)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Wire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I2C scanner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Change the Serial Monitor speed to 9600.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Take note of the address found (mine was 0x27)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228600" y="457200"/>
            <a:ext cx="6855840" cy="3884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"/>
          <p:cNvSpPr/>
          <p:nvPr/>
        </p:nvSpPr>
        <p:spPr>
          <a:xfrm>
            <a:off x="7086600" y="228600"/>
            <a:ext cx="2991960" cy="627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to use the the I2C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Select menu File→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Example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LiquidCrystal I2C →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Hello World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Change the value in this line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1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</a:t>
            </a:r>
            <a:r>
              <a:rPr b="1" lang="en-US" sz="1100" strike="noStrike" u="none">
                <a:solidFill>
                  <a:srgbClr val="ff0000"/>
                </a:solidFill>
                <a:effectLst/>
                <a:uFillTx/>
                <a:latin typeface="Courier New"/>
                <a:ea typeface="DejaVu Sans"/>
              </a:rPr>
              <a:t>0x27</a:t>
            </a:r>
            <a:r>
              <a:rPr b="1" lang="en-US" sz="11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,16,2)</a:t>
            </a: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To the address of your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Do not worry if the characters are odd. This example is for 20x4 LCD. Just be sure there are characters displayed.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5840" cy="386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7315200" y="369000"/>
            <a:ext cx="2740680" cy="33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Use this sketch and you should get text on the LCD. (the example is for 20 char 4 lines, so it DOES work, but will look odd.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point is to get text on the LCD.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8360" y="228600"/>
            <a:ext cx="6608880" cy="521532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//Compatible with the Arduino IDE 1.0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//Library version:1.1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lcd.setCursor(0,0);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lcd.print("Arduino LCM IIC 2004");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lcd.print("Power By Ec-yuan!");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delay(2000);}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{}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1130400" y="914400"/>
            <a:ext cx="7783920" cy="26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Now for the payoff.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will borrow lines from the I2C LCD display example sketch to add the the AHT10 sketch which will write the temperature and humidity to the LCD.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"/>
          <p:cNvSpPr/>
          <p:nvPr/>
        </p:nvSpPr>
        <p:spPr>
          <a:xfrm>
            <a:off x="7315200" y="369000"/>
            <a:ext cx="27406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These are the important lines to be added and tweaked.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18360" y="228600"/>
            <a:ext cx="6608880" cy="50313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 // set the LCD address to 0x27 for a 16 chars and 2 line display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// initialize the lcd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 lcd.init();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Print a message to the LCD.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lcd.backlight();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lcd.print("Hello, world!");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lcd.setCursor(2,1);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lcd.print("Ywrobot Arduino!");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685800" y="685800"/>
            <a:ext cx="4799520" cy="15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lcd.setCursor(3,0); 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lcd.print</a:t>
            </a: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("</a:t>
            </a:r>
            <a:r>
              <a:rPr b="1" lang="en-US" sz="16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Hello, world!");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14400" y="1600200"/>
            <a:ext cx="7542720" cy="27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Take note of these 2 lines of code.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lcd_setCursor(3,0);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places the starting position of printing on the display to character position 3 on line 1.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lcd.setCursor(&lt;start_position&gt;,&lt;start_line-1&gt;);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Remember that most times, software folk start counting at 0...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the lcd.print prints that text beginning at the starting position.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04000" y="267480"/>
            <a:ext cx="9069120" cy="9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Arduino examples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69120" cy="36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Arduino examples to be found for many projects such as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SWR bridge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1"/>
              </a:rPr>
              <a:t>https://duino4projects.com/arduino-rf-power-swr-meter/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CW Keyer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2"/>
              </a:rPr>
              <a:t> https://blog.radioartisan.com/arduino-cw-keyer/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Rotor Controller (with serial interface)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</a:t>
            </a:r>
            <a:r>
              <a:rPr b="0" lang="en-US" sz="2000" strike="noStrike" u="none">
                <a:solidFill>
                  <a:srgbClr val="0000ee"/>
                </a:solidFill>
                <a:effectLst/>
                <a:uFillTx/>
                <a:latin typeface="Times New Roman"/>
                <a:hlinkClick r:id="rId3"/>
              </a:rPr>
              <a:t>https://blog.radioartisan.com/arduino_rotator_controller/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7543800" y="369000"/>
            <a:ext cx="22845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This is the final result. Let’s look in detail at the code and the lcd.print messages on the next slide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9080" y="228600"/>
            <a:ext cx="7523280" cy="34185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&lt;Adafruit_AHT10.h&gt;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&lt;Wire.h&gt;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#include &lt;LiquidCrystal_I2C.h&gt;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Adafruit_AHT10 aht;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LiquidCrystal_I2C lcd(0x27,16,2); // set the LCD address to 0x27for a 16 char/2 line display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setup()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Serial.begin(115200);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Serial.println("Adafruit AHT10 demo!");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if (! aht.begin())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Serial.println("Could not find AHT10? Check wiring");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  while (1) delay(10);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}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Serial.println("AHT10 found");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                      // initialize the lcd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lcd.init();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// Print a message to the LCD.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lcd.backlight();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57"/>
              </a:spcBef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"/>
          <p:cNvSpPr/>
          <p:nvPr/>
        </p:nvSpPr>
        <p:spPr>
          <a:xfrm>
            <a:off x="228600" y="457200"/>
            <a:ext cx="7771320" cy="207576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void loop()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{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sensors_event_t humidity, temp;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aht.getEvent(&amp;humidity, &amp;temp);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// populate temp and humidity objects with fresh data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Serial.print("Temperature: "); Serial.print(temp.temperature); Serial.println(" degrees C");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lcd.setCursor(0,0);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lcd.print("Temp "); lcd.print(temp.temperature); lcd.println(" deg C  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  lcd.setCursor(0,1);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Serial.print("Humidity: "); Serial.print(humidity.relative_humidity); Serial.println("% rH");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lcd.print("Hum "); lcd.print(humidity.relative_humidity); lcd.println("% rH   ");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  Delay(2500);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ourier New"/>
                <a:ea typeface="DejaVu Sans"/>
              </a:rPr>
              <a:t>}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" descr=""/>
          <p:cNvPicPr/>
          <p:nvPr/>
        </p:nvPicPr>
        <p:blipFill>
          <a:blip r:embed="rId1"/>
          <a:stretch/>
        </p:blipFill>
        <p:spPr>
          <a:xfrm>
            <a:off x="685800" y="2092680"/>
            <a:ext cx="8940240" cy="1792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"/>
          <p:cNvSpPr/>
          <p:nvPr/>
        </p:nvSpPr>
        <p:spPr>
          <a:xfrm>
            <a:off x="685800" y="457200"/>
            <a:ext cx="4817880" cy="3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Here is the LCD output from the above sketch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ubTitle"/>
          </p:nvPr>
        </p:nvSpPr>
        <p:spPr>
          <a:xfrm>
            <a:off x="504000" y="627840"/>
            <a:ext cx="9069120" cy="43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009eda"/>
                </a:solidFill>
                <a:effectLst/>
                <a:uFillTx/>
                <a:latin typeface="Noto Sans"/>
              </a:rPr>
              <a:t>Thanks for your interest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"/>
          <p:cNvSpPr/>
          <p:nvPr/>
        </p:nvSpPr>
        <p:spPr>
          <a:xfrm>
            <a:off x="6401880" y="1359720"/>
            <a:ext cx="3426840" cy="25948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Start at </a:t>
            </a:r>
            <a:r>
              <a:rPr b="0" lang="en-US" sz="2200" strike="noStrike" u="none">
                <a:solidFill>
                  <a:srgbClr val="0000ee"/>
                </a:solidFill>
                <a:effectLst/>
                <a:uFillTx/>
                <a:latin typeface="Noto Sans"/>
                <a:ea typeface="DejaVu Sans"/>
                <a:hlinkClick r:id="rId1"/>
              </a:rPr>
              <a:t>https://arduino.cc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where the integrated development  environment (IDE) can be downloaded.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 Click the “software tab”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228600" y="408960"/>
            <a:ext cx="5987880" cy="4847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0" y="408960"/>
            <a:ext cx="5985720" cy="48459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75" name=""/>
          <p:cNvSpPr/>
          <p:nvPr/>
        </p:nvSpPr>
        <p:spPr>
          <a:xfrm>
            <a:off x="6172920" y="1148400"/>
            <a:ext cx="3654720" cy="1415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Choose the IDE version for your computer.  I suggest the first option if you are a windows user.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28600" y="712080"/>
            <a:ext cx="6677640" cy="40856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77" name=""/>
          <p:cNvSpPr/>
          <p:nvPr/>
        </p:nvSpPr>
        <p:spPr>
          <a:xfrm>
            <a:off x="7086600" y="502200"/>
            <a:ext cx="2968920" cy="33919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36000" bIns="36000" anchor="ctr">
            <a:spAutoFit/>
          </a:bodyPr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After download and install, run the Arduino IDE.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This should have a window like this with a basic “sketch” (this is what Arduino calls a program)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Noto Sans"/>
                <a:ea typeface="DejaVu Sans"/>
              </a:rPr>
              <a:t>Note the “books” icon left of the code window.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69120" cy="98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Libraries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69120" cy="381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“books” icon on the left toolbar opens the library manager.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“sketch” has 2 basic elements.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setup() --- this part of the code runs 1 time.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loop()  --- this part of the code runs forever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Each library will include example sketch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Using an example as a project base helps to get started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Combining examples from libraries synthesizes a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Once basics are in place, algorithms can be added and optimized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ubTitle"/>
          </p:nvPr>
        </p:nvSpPr>
        <p:spPr>
          <a:xfrm>
            <a:off x="529560" y="866160"/>
            <a:ext cx="9069120" cy="43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do an example of a sketch that will read a temperature and humidity sensor and provide serial output of that data to the Arduino serial port, then an I2C LCD showing the data will be added.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"/>
          <p:cNvSpPr/>
          <p:nvPr/>
        </p:nvSpPr>
        <p:spPr>
          <a:xfrm>
            <a:off x="7315200" y="556200"/>
            <a:ext cx="2740680" cy="36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Start with the FILE menu and select New Sketch.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click the “books” icon or select menu TOOLS →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Manage Libraries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We are using an AHT10, and 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Search for AHT10 and install the Adafruit AHT10 library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28600" y="685800"/>
            <a:ext cx="6855840" cy="3865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7315200" y="556200"/>
            <a:ext cx="27406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Then finally search for LiquidCrystal I2C and install this library as well.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457200" y="556200"/>
            <a:ext cx="6855480" cy="385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2025-02-27T21:04:40Z</dcterms:created>
  <dc:creator/>
  <dc:description>This work is licensed under a Creative Commons 0 License.
It makes use of the works of fsanchez.</dc:description>
  <dc:language>en-US</dc:language>
  <cp:lastModifiedBy/>
  <dcterms:modified xsi:type="dcterms:W3CDTF">2025-03-08T16:56:54Z</dcterms:modified>
  <cp:revision>36</cp:revision>
  <dc:subject/>
  <dc:title>Vivid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