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1CCF4C-1F49-44AD-8679-3CA22AF8D3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90E32F-F80B-4324-B70E-179E1A1903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EEC09D-97F4-4C5C-874B-CB90F005AE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6DD5AD-16BC-4578-8D35-4546E9C691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281520"/>
            <a:ext cx="9359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0C46D2-9915-426A-96D4-4716526A7733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81520"/>
            <a:ext cx="9359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EE1790-33DC-4329-9884-BC6730CFAC23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81520"/>
            <a:ext cx="9359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4121B9-6E41-44F7-827E-C975DE447229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  <p:sldLayoutId id="214748365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619640"/>
            <a:ext cx="8999640" cy="10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Portable Grid Square LCD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67400"/>
            <a:ext cx="9359640" cy="5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Grid Square LCD Display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Simple, portable, stand alone low cost Grid Square LCD display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Simple BOM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Arduino of about any flavor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I2C LCD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GPS module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 Arduino jumpers, or can be soldered with hook up wire as desired.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 be powered in several ways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Battery connected to Arduino DC input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Portable USB battery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Direct 12v from power point in vehicle to Arduino DC input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B7F731-F75B-42B6-A652-36277526180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67400"/>
            <a:ext cx="9359640" cy="50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Grid Square LCD Display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1862640" y="1748520"/>
            <a:ext cx="5543280" cy="13993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0" name=""/>
          <p:cNvSpPr/>
          <p:nvPr/>
        </p:nvSpPr>
        <p:spPr>
          <a:xfrm>
            <a:off x="685800" y="3429000"/>
            <a:ext cx="8229240" cy="1371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Easily customizable LCD display to show time, Lat/Long, grid, etc.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Above shows 6 digit grid, number of sats in view, and Lat/Long location.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FF367B-BC79-4291-B707-47ADD684E66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Wiring info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685800" y="789840"/>
            <a:ext cx="7543800" cy="407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DE8A89-46CB-4C95-9C89-F1BD182A234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Components info and Sketch location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Parts easily obtained at Amazon.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3465a4"/>
                </a:solidFill>
                <a:effectLst/>
                <a:uFillTx/>
                <a:latin typeface="Times New Roman"/>
              </a:rPr>
              <a:t>https://www.amazon.com/GeeekPi-Character-Backlight-Raspberry-Electrical/dp/B07S7PJYM6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3465a4"/>
                </a:solidFill>
                <a:effectLst/>
                <a:uFillTx/>
                <a:latin typeface="Times New Roman"/>
              </a:rPr>
              <a:t>https://www.amazon.com/gp/product/B01D1D0F5M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3465a4"/>
                </a:solidFill>
                <a:effectLst/>
                <a:uFillTx/>
                <a:latin typeface="Times New Roman"/>
              </a:rPr>
              <a:t>https://www.amazon.com/ELEGOO-Board-ATmega328P-ATMEGA16U2-Compliant/dp/B01EWOE0UU/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Sketch (program) available at githib.com with open access.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0" lang="en-US" sz="2800" strike="noStrike" u="none">
                <a:solidFill>
                  <a:srgbClr val="3465a4"/>
                </a:solidFill>
                <a:effectLst/>
                <a:uFillTx/>
                <a:latin typeface="Times New Roman"/>
              </a:rPr>
              <a:t>https://github.com/bpguy/gps_grid_sq_lcd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664DC5-0B2F-4290-A505-E649DFAB10A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LibreOffice/25.2.0.3$Windows_X86_64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2025-02-27T21:26:00Z</dcterms:created>
  <dc:creator/>
  <dc:description>This work is licensed under a Creative Commons 0 License.
It makes use of the works of kka_libo_design@ashisuto.co.jp.</dc:description>
  <dc:language>en-US</dc:language>
  <cp:lastModifiedBy/>
  <dcterms:modified xsi:type="dcterms:W3CDTF">2025-03-07T14:27:58Z</dcterms:modified>
  <cp:revision>4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