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7DBF-1241-4D96-8943-FECE6A180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6FD41-87E3-415C-A88A-4E4BE4D8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54AE4-3954-4AFC-A748-BB97F01C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9B8C-03D2-48F4-8A30-8CB2AD55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3A8-7497-42CE-851D-8EA9A161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D047-E00F-483B-937C-8B67843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D1004-E638-41C3-938C-4C526E3D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97B9-AC80-4160-BAC7-F3BE0AE9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5DEB-C51E-4CE3-9D88-70A4E28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2AFE-A3A8-49C0-8F36-D6C5DCFF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9F7D5-C4FD-436F-8EF3-1EDC6CEDE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F2D02-1B89-419B-A752-5DDBF4ED0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A0DF-2811-4596-81B7-5663467A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49CA-EAA3-42D9-AFAC-EE10AF6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7EDB-B6F1-43BF-A145-0C7C1F8D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ED1F-78DA-457E-BD66-D5C2E044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7C86-A599-49D6-898C-8E9D69E4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5D1B-B40B-44EA-9A4B-07FB2747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A359-5483-418A-AE0E-A7281AC4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D9AA-DF1C-4D70-8664-F99E8E91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C921-6871-4F41-8938-AACD03F4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E8FF3-AB16-4C9A-8711-B4808EE4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7A3D-C2EB-4601-97C9-E5EB495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F691-9857-4882-AE94-849DA225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32DD-46A6-4784-BEFF-4B80C4D7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F77E-5126-41AB-98B4-69F662E3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2E75-B3B3-464F-8072-582D45CD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BC242-98A8-4379-A6B4-61A0DA039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9D8F-4121-47DD-BD82-1B3F6166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28411-B17F-472D-9B37-5020182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9CFD7-6045-42BD-99F6-3E3EB6A3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04A1-77E4-4F1F-8D24-796E5AA0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3B424-3C09-46AC-8675-B4013B1A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D69E8-E6C1-4EDC-84E4-DFBA476DA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6C16A-843D-4A4C-B509-D1377D420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7204D-EACE-4DA9-ACFF-64FEF522E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26088-B4E8-4E2E-8E5B-63BA9E28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90793-4C59-4FD0-9517-7BB427EB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25965-17D4-49FA-B552-388367FD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A8E9-43A1-4FD7-BA34-6B196335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4415E-E8B5-4021-8100-E1632FB1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E2232-F0D2-4BC7-98CB-3A063CC9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AFC4-B0B3-428F-BD51-1FA76763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5C31C-E179-4AB7-AD6A-89F73B6B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26B51-E9CC-4E18-8C2D-9A3EF217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F4D4F-F237-407A-A68E-0AAE6732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4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EBF2-8B04-4889-BD1C-7BD60BDF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C878-7EA3-4D65-AC40-69F8E032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A08D2-BA05-4AEC-B62D-FA86855D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8076D-0E79-4247-A423-C21591CF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15DC6-B304-407E-9358-CADBDFBD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2AA6-7925-405D-8046-07938F09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B287-CC74-4937-90CB-4CEB17E5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AC898-C201-440C-92F2-1AC0093D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DB65C-5290-4027-8A07-3F1B40D0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8259-1603-4EA2-B11C-6C086CD1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211A8-6477-431B-8C31-077E1A5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BC6E9-D842-48CF-B9A5-B81CE16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11319-F7ED-40DC-9270-C72F15C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14B1-B8CC-4B15-B35D-F8226340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22EE-7A4E-4B18-A021-7825D89D8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B672C-8AB4-46B6-B0D2-BF524DAEBB53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95A1-59C5-4EBA-B7D0-CACDBCC6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D622-8F17-4283-B22F-18ED6F7F1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B706-B01A-48DB-BA37-F846808B2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93D8AE-41BE-4790-BAE2-2A3A31E54FE0}"/>
              </a:ext>
            </a:extLst>
          </p:cNvPr>
          <p:cNvSpPr/>
          <p:nvPr/>
        </p:nvSpPr>
        <p:spPr>
          <a:xfrm>
            <a:off x="751114" y="457199"/>
            <a:ext cx="4572000" cy="457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77CC1-65F9-4F21-A145-E294CBB42673}"/>
              </a:ext>
            </a:extLst>
          </p:cNvPr>
          <p:cNvSpPr txBox="1"/>
          <p:nvPr/>
        </p:nvSpPr>
        <p:spPr>
          <a:xfrm>
            <a:off x="1149152" y="1589037"/>
            <a:ext cx="10069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viewpoint</a:t>
            </a:r>
          </a:p>
          <a:p>
            <a:r>
              <a:rPr lang="en-US" sz="7200" dirty="0"/>
              <a:t>not found</a:t>
            </a:r>
          </a:p>
        </p:txBody>
      </p:sp>
    </p:spTree>
    <p:extLst>
      <p:ext uri="{BB962C8B-B14F-4D97-AF65-F5344CB8AC3E}">
        <p14:creationId xmlns:p14="http://schemas.microsoft.com/office/powerpoint/2010/main" val="80583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Forney, Glenn P. (Fed)</dc:creator>
  <cp:lastModifiedBy>Forney, Glenn P. (Fed)</cp:lastModifiedBy>
  <cp:revision>9</cp:revision>
  <dcterms:created xsi:type="dcterms:W3CDTF">2018-03-06T14:23:18Z</dcterms:created>
  <dcterms:modified xsi:type="dcterms:W3CDTF">2018-03-06T18:48:42Z</dcterms:modified>
</cp:coreProperties>
</file>