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03C-FB07-4178-90CD-49ABDFDD406F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F6F9-F305-4352-8EA0-8E4EA481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03C-FB07-4178-90CD-49ABDFDD406F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F6F9-F305-4352-8EA0-8E4EA481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03C-FB07-4178-90CD-49ABDFDD406F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F6F9-F305-4352-8EA0-8E4EA481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03C-FB07-4178-90CD-49ABDFDD406F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F6F9-F305-4352-8EA0-8E4EA481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03C-FB07-4178-90CD-49ABDFDD406F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F6F9-F305-4352-8EA0-8E4EA481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6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03C-FB07-4178-90CD-49ABDFDD406F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F6F9-F305-4352-8EA0-8E4EA481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03C-FB07-4178-90CD-49ABDFDD406F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F6F9-F305-4352-8EA0-8E4EA481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1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03C-FB07-4178-90CD-49ABDFDD406F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F6F9-F305-4352-8EA0-8E4EA481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03C-FB07-4178-90CD-49ABDFDD406F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F6F9-F305-4352-8EA0-8E4EA481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5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03C-FB07-4178-90CD-49ABDFDD406F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F6F9-F305-4352-8EA0-8E4EA481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03C-FB07-4178-90CD-49ABDFDD406F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F6F9-F305-4352-8EA0-8E4EA481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5903C-FB07-4178-90CD-49ABDFDD406F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F6F9-F305-4352-8EA0-8E4EA481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6944" y="548640"/>
            <a:ext cx="1755648" cy="21945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22592" y="548640"/>
            <a:ext cx="1755648" cy="2194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11296" y="548640"/>
            <a:ext cx="1755648" cy="2194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2592" y="2743200"/>
            <a:ext cx="1755648" cy="219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66944" y="2743200"/>
            <a:ext cx="1755648" cy="2194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11296" y="2743200"/>
            <a:ext cx="1755648" cy="21945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5648" y="2743200"/>
            <a:ext cx="1755648" cy="2194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743200"/>
            <a:ext cx="1755648" cy="2194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5648" y="548640"/>
            <a:ext cx="1755648" cy="2194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548640"/>
            <a:ext cx="1755648" cy="219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gforney</dc:creator>
  <cp:lastModifiedBy>gforney</cp:lastModifiedBy>
  <cp:revision>2</cp:revision>
  <dcterms:created xsi:type="dcterms:W3CDTF">2014-06-03T03:05:29Z</dcterms:created>
  <dcterms:modified xsi:type="dcterms:W3CDTF">2014-06-03T03:22:01Z</dcterms:modified>
</cp:coreProperties>
</file>