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1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27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6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5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8C46-B786-4F9B-882F-099CBF1169D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B75BE-0927-4F3A-8C9D-EF06DFB1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9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C650-DE35-131B-EB9F-A948CE1FA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Predicting Depression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38CAD-5A63-2CA3-F6B2-50C93B602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Nebblett</a:t>
            </a:r>
            <a:r>
              <a:rPr lang="en-US" dirty="0"/>
              <a:t>, Ali </a:t>
            </a:r>
            <a:r>
              <a:rPr lang="en-US" dirty="0" err="1"/>
              <a:t>Manekia</a:t>
            </a:r>
            <a:r>
              <a:rPr lang="en-US" dirty="0"/>
              <a:t>, Chris Cornelius, Ben </a:t>
            </a:r>
            <a:r>
              <a:rPr lang="en-US" dirty="0" err="1"/>
              <a:t>Pientrancosta</a:t>
            </a:r>
            <a:r>
              <a:rPr lang="en-US" dirty="0"/>
              <a:t>, </a:t>
            </a:r>
            <a:r>
              <a:rPr lang="en-US" dirty="0" err="1"/>
              <a:t>Yessika</a:t>
            </a:r>
            <a:r>
              <a:rPr lang="en-US" dirty="0"/>
              <a:t> </a:t>
            </a:r>
            <a:r>
              <a:rPr lang="en-US" dirty="0" err="1"/>
              <a:t>Zurita</a:t>
            </a:r>
            <a:endParaRPr lang="en-US" dirty="0"/>
          </a:p>
          <a:p>
            <a:r>
              <a:rPr lang="en-US" dirty="0"/>
              <a:t>March 15, 2023</a:t>
            </a:r>
          </a:p>
        </p:txBody>
      </p:sp>
    </p:spTree>
    <p:extLst>
      <p:ext uri="{BB962C8B-B14F-4D97-AF65-F5344CB8AC3E}">
        <p14:creationId xmlns:p14="http://schemas.microsoft.com/office/powerpoint/2010/main" val="83748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B3F4-A0D7-8BD6-A774-73E45F1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19AD-B3B5-4185-D42A-F1A39D67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Machine Learning Modeling</a:t>
            </a:r>
          </a:p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3356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7FE5-283B-8C33-B13E-3AAC57D1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Modeling</a:t>
            </a:r>
            <a:br>
              <a:rPr lang="en-US" dirty="0"/>
            </a:br>
            <a:r>
              <a:rPr lang="en-US" sz="2800" dirty="0"/>
              <a:t>Process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1024-AD34-2689-3136-51CFA32C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Manual feature selection from 2,400 independent variables to 30</a:t>
            </a:r>
          </a:p>
          <a:p>
            <a:pPr lvl="1"/>
            <a:r>
              <a:rPr lang="en-US" dirty="0"/>
              <a:t>Z-score scaling (all numeric)</a:t>
            </a:r>
          </a:p>
          <a:p>
            <a:pPr lvl="1"/>
            <a:r>
              <a:rPr lang="en-US" dirty="0"/>
              <a:t>Reduce multicollinearity through VIF calculation and feature reduction</a:t>
            </a:r>
          </a:p>
          <a:p>
            <a:r>
              <a:rPr lang="en-US" dirty="0"/>
              <a:t>Linear ML Models for Continuous Variable: OLS, Ridge, LASSO</a:t>
            </a:r>
          </a:p>
          <a:p>
            <a:r>
              <a:rPr lang="en-US" dirty="0"/>
              <a:t>Non-Linear ML Models for Continuous Variable: </a:t>
            </a:r>
          </a:p>
          <a:p>
            <a:pPr lvl="1"/>
            <a:r>
              <a:rPr lang="en-US" dirty="0"/>
              <a:t>Random Forest Regression on scaled subset of features</a:t>
            </a:r>
          </a:p>
          <a:p>
            <a:pPr lvl="1"/>
            <a:r>
              <a:rPr lang="en-US" dirty="0"/>
              <a:t>Random Forest Regression on entire set of unscaled features</a:t>
            </a:r>
          </a:p>
        </p:txBody>
      </p:sp>
    </p:spTree>
    <p:extLst>
      <p:ext uri="{BB962C8B-B14F-4D97-AF65-F5344CB8AC3E}">
        <p14:creationId xmlns:p14="http://schemas.microsoft.com/office/powerpoint/2010/main" val="131041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E1D6-6AA6-7E9C-309B-08BB86BE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Modeling</a:t>
            </a:r>
            <a:br>
              <a:rPr lang="en-US" dirty="0"/>
            </a:br>
            <a:r>
              <a:rPr lang="en-US" sz="2800" dirty="0"/>
              <a:t>Results Comparison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1CE34-6C56-1635-00AE-3EEA12FC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4" y="2213845"/>
            <a:ext cx="6566662" cy="2430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0148D6-BB1E-9FBF-8E5F-FF088964A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43" y="959777"/>
            <a:ext cx="2761556" cy="55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79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</TotalTime>
  <Words>103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Predicting Depression Rates</vt:lpstr>
      <vt:lpstr>Agenda</vt:lpstr>
      <vt:lpstr>Machine Learning Modeling Process Overview</vt:lpstr>
      <vt:lpstr>Machine Learning Modeling Results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Depression Rates</dc:title>
  <dc:creator>chris cornelius</dc:creator>
  <cp:lastModifiedBy>chris cornelius</cp:lastModifiedBy>
  <cp:revision>1</cp:revision>
  <dcterms:created xsi:type="dcterms:W3CDTF">2023-03-15T23:06:04Z</dcterms:created>
  <dcterms:modified xsi:type="dcterms:W3CDTF">2023-03-16T00:01:03Z</dcterms:modified>
</cp:coreProperties>
</file>