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rHx0zj2yM66NklZY83odi+yom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db7fbd889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1db7fbd88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db7fbd889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db7fbd88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db7fbd88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db7fbd8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7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7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18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20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0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20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20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20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21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0" name="Google Shape;170;p21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21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21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3" name="Google Shape;173;p21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21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21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6" name="Google Shape;176;p21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9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1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95C75"/>
            </a:gs>
            <a:gs pos="50000">
              <a:srgbClr val="464359"/>
            </a:gs>
            <a:gs pos="100000">
              <a:srgbClr val="291F2A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6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/>
              <a:t>Predicting Depression Rates</a:t>
            </a:r>
            <a:endParaRPr/>
          </a:p>
        </p:txBody>
      </p:sp>
      <p:sp>
        <p:nvSpPr>
          <p:cNvPr id="203" name="Google Shape;203;p1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Ryan Nebblett, Ali Manekia, Chris Cornelius, Ben Pientrancosta, Yessika Zurita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March 15,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09" name="Google Shape;209;p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Problem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Data Overview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Machine Learning Modeling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Dashboard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215" name="Google Shape;215;p3"/>
          <p:cNvSpPr txBox="1"/>
          <p:nvPr>
            <p:ph idx="1" type="body"/>
          </p:nvPr>
        </p:nvSpPr>
        <p:spPr>
          <a:xfrm>
            <a:off x="680321" y="2318585"/>
            <a:ext cx="10941703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What features best predict depression rates at a county level?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Impact: Targeted policies and providing a layman’s understanding of what may indicate depression.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db7fbd889_1_5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overview: Raw data</a:t>
            </a:r>
            <a:endParaRPr/>
          </a:p>
        </p:txBody>
      </p:sp>
      <p:sp>
        <p:nvSpPr>
          <p:cNvPr id="221" name="Google Shape;221;g21db7fbd889_1_5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Data sets: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Health -&gt; Medical conditions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Transportation -&gt; Resident travel behavior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IRS -&gt; Income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Employment -&gt; Job titles and average income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Data sources and relationships -&gt; Federal government data joined by FIPS code.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db7fbd889_1_1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overview: Data storage</a:t>
            </a:r>
            <a:endParaRPr/>
          </a:p>
        </p:txBody>
      </p:sp>
      <p:sp>
        <p:nvSpPr>
          <p:cNvPr id="227" name="Google Shape;227;g21db7fbd889_1_10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u="sng"/>
              <a:t>D</a:t>
            </a:r>
            <a:r>
              <a:rPr b="1" lang="en-US" u="sng"/>
              <a:t>atabase tables</a:t>
            </a:r>
            <a:r>
              <a:rPr lang="en-US"/>
              <a:t> -&gt; Each data set corresponds to a unique table in Postgres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u="sng"/>
              <a:t>Reference and join tables</a:t>
            </a:r>
            <a:r>
              <a:rPr lang="en-US"/>
              <a:t> -&gt; Used intermediary tables to better define certain data via PK/FK relationships, e.g. is the definition of job title.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Machine Learning Modeling</a:t>
            </a:r>
            <a:br>
              <a:rPr lang="en-US"/>
            </a:br>
            <a:r>
              <a:rPr lang="en-US" sz="2800"/>
              <a:t>Process Overview</a:t>
            </a:r>
            <a:endParaRPr/>
          </a:p>
        </p:txBody>
      </p:sp>
      <p:sp>
        <p:nvSpPr>
          <p:cNvPr id="233" name="Google Shape;233;p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Data Preprocessing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Manual feature selection from 2,400 independent variables to 30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Z-score scaling (all numeric)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Reduce multicollinearity through VIF calculation and feature reduction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Linear ML Models for Continuous Variable: OLS, Ridge, LASSO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Non-Linear ML Models for Continuous Variable: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Random Forest Regression on scaled subset of features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Random Forest Regression on entire set of unscaled features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Machine Learning Modeling</a:t>
            </a:r>
            <a:br>
              <a:rPr lang="en-US"/>
            </a:br>
            <a:r>
              <a:rPr lang="en-US" sz="2800"/>
              <a:t>Results Comparison</a:t>
            </a:r>
            <a:endParaRPr/>
          </a:p>
        </p:txBody>
      </p:sp>
      <p:pic>
        <p:nvPicPr>
          <p:cNvPr id="239" name="Google Shape;2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624" y="2213845"/>
            <a:ext cx="6566662" cy="2430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6743" y="959777"/>
            <a:ext cx="2761556" cy="5514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db7fbd889_1_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</a:t>
            </a:r>
            <a:endParaRPr/>
          </a:p>
        </p:txBody>
      </p:sp>
      <p:sp>
        <p:nvSpPr>
          <p:cNvPr id="246" name="Google Shape;246;g21db7fbd889_1_0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Tableau visualization -&gt; Why this technology?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Visualization form -&gt; Geographic heatmap of the US at a county level: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Meaning of color -&gt; Fluctuates based on depression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Feature details -&gt; When hovering all features and their values will show in the display box with the corresponding US average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2023-03-15T23:06:04Z</dcterms:created>
  <dc:creator>chris cornelius</dc:creator>
</cp:coreProperties>
</file>