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8" r:id="rId2"/>
    <p:sldId id="266" r:id="rId3"/>
    <p:sldId id="269" r:id="rId4"/>
    <p:sldId id="270" r:id="rId5"/>
    <p:sldId id="271" r:id="rId6"/>
    <p:sldId id="272"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ja Pintos Gómez de las Heras" initials="BPGdlH" lastIdx="2" clrIdx="0">
    <p:extLst>
      <p:ext uri="{19B8F6BF-5375-455C-9EA6-DF929625EA0E}">
        <p15:presenceInfo xmlns:p15="http://schemas.microsoft.com/office/powerpoint/2012/main" userId="2d8300179f355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4B8EE-8533-4085-8304-A777F9475236}" v="1433" dt="2020-10-04T21:26:43.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ja Pintos Gómez de las Heras" userId="2d8300179f355a51" providerId="Windows Live" clId="Web-{DE6A652F-AF77-4ECC-AD5A-69E17D1F0B75}"/>
    <pc:docChg chg="modSld sldOrd">
      <pc:chgData name="Borja Pintos Gómez de las Heras" userId="2d8300179f355a51" providerId="Windows Live" clId="Web-{DE6A652F-AF77-4ECC-AD5A-69E17D1F0B75}" dt="2019-12-08T12:49:27.885" v="153" actId="1076"/>
      <pc:docMkLst>
        <pc:docMk/>
      </pc:docMkLst>
      <pc:sldChg chg="ord">
        <pc:chgData name="Borja Pintos Gómez de las Heras" userId="2d8300179f355a51" providerId="Windows Live" clId="Web-{DE6A652F-AF77-4ECC-AD5A-69E17D1F0B75}" dt="2019-12-08T12:36:12.584" v="0"/>
        <pc:sldMkLst>
          <pc:docMk/>
          <pc:sldMk cId="3128459318" sldId="257"/>
        </pc:sldMkLst>
      </pc:sldChg>
      <pc:sldChg chg="addSp delSp modSp">
        <pc:chgData name="Borja Pintos Gómez de las Heras" userId="2d8300179f355a51" providerId="Windows Live" clId="Web-{DE6A652F-AF77-4ECC-AD5A-69E17D1F0B75}" dt="2019-12-08T12:49:27.885" v="153" actId="1076"/>
        <pc:sldMkLst>
          <pc:docMk/>
          <pc:sldMk cId="491717734" sldId="266"/>
        </pc:sldMkLst>
        <pc:spChg chg="add mod">
          <ac:chgData name="Borja Pintos Gómez de las Heras" userId="2d8300179f355a51" providerId="Windows Live" clId="Web-{DE6A652F-AF77-4ECC-AD5A-69E17D1F0B75}" dt="2019-12-08T12:48:32.806" v="139" actId="14100"/>
          <ac:spMkLst>
            <pc:docMk/>
            <pc:sldMk cId="491717734" sldId="266"/>
            <ac:spMk id="14" creationId="{49377F56-03DC-495B-99F8-43F6CBA7FBA9}"/>
          </ac:spMkLst>
        </pc:spChg>
        <pc:spChg chg="add mod">
          <ac:chgData name="Borja Pintos Gómez de las Heras" userId="2d8300179f355a51" providerId="Windows Live" clId="Web-{DE6A652F-AF77-4ECC-AD5A-69E17D1F0B75}" dt="2019-12-08T12:45:38.680" v="112" actId="1076"/>
          <ac:spMkLst>
            <pc:docMk/>
            <pc:sldMk cId="491717734" sldId="266"/>
            <ac:spMk id="15" creationId="{897A8593-E5D6-481D-A6A4-A822E1F78FA0}"/>
          </ac:spMkLst>
        </pc:spChg>
        <pc:spChg chg="add mod">
          <ac:chgData name="Borja Pintos Gómez de las Heras" userId="2d8300179f355a51" providerId="Windows Live" clId="Web-{DE6A652F-AF77-4ECC-AD5A-69E17D1F0B75}" dt="2019-12-08T12:45:04.586" v="97" actId="14100"/>
          <ac:spMkLst>
            <pc:docMk/>
            <pc:sldMk cId="491717734" sldId="266"/>
            <ac:spMk id="42" creationId="{46F0E284-3C1B-4DD4-920B-C76AEAD6E6A4}"/>
          </ac:spMkLst>
        </pc:spChg>
        <pc:spChg chg="add mod">
          <ac:chgData name="Borja Pintos Gómez de las Heras" userId="2d8300179f355a51" providerId="Windows Live" clId="Web-{DE6A652F-AF77-4ECC-AD5A-69E17D1F0B75}" dt="2019-12-08T12:49:14.791" v="151" actId="1076"/>
          <ac:spMkLst>
            <pc:docMk/>
            <pc:sldMk cId="491717734" sldId="266"/>
            <ac:spMk id="44" creationId="{8DB61257-890E-4939-9040-8C6E93249614}"/>
          </ac:spMkLst>
        </pc:spChg>
        <pc:spChg chg="add mod">
          <ac:chgData name="Borja Pintos Gómez de las Heras" userId="2d8300179f355a51" providerId="Windows Live" clId="Web-{DE6A652F-AF77-4ECC-AD5A-69E17D1F0B75}" dt="2019-12-08T12:49:27.885" v="153" actId="1076"/>
          <ac:spMkLst>
            <pc:docMk/>
            <pc:sldMk cId="491717734" sldId="266"/>
            <ac:spMk id="45" creationId="{97EACC74-A424-4EAA-86A5-B822592783E1}"/>
          </ac:spMkLst>
        </pc:spChg>
        <pc:spChg chg="add mod">
          <ac:chgData name="Borja Pintos Gómez de las Heras" userId="2d8300179f355a51" providerId="Windows Live" clId="Web-{DE6A652F-AF77-4ECC-AD5A-69E17D1F0B75}" dt="2019-12-08T12:49:04.666" v="150" actId="14100"/>
          <ac:spMkLst>
            <pc:docMk/>
            <pc:sldMk cId="491717734" sldId="266"/>
            <ac:spMk id="46" creationId="{0127B56C-71F9-4187-B2A5-91B2B80C5BFD}"/>
          </ac:spMkLst>
        </pc:spChg>
        <pc:cxnChg chg="add del mod">
          <ac:chgData name="Borja Pintos Gómez de las Heras" userId="2d8300179f355a51" providerId="Windows Live" clId="Web-{DE6A652F-AF77-4ECC-AD5A-69E17D1F0B75}" dt="2019-12-08T12:36:27.037" v="3"/>
          <ac:cxnSpMkLst>
            <pc:docMk/>
            <pc:sldMk cId="491717734" sldId="266"/>
            <ac:cxnSpMk id="10" creationId="{12809AED-B403-475D-8CF1-82EE5780B744}"/>
          </ac:cxnSpMkLst>
        </pc:cxnChg>
        <pc:cxnChg chg="add del mod">
          <ac:chgData name="Borja Pintos Gómez de las Heras" userId="2d8300179f355a51" providerId="Windows Live" clId="Web-{DE6A652F-AF77-4ECC-AD5A-69E17D1F0B75}" dt="2019-12-08T12:48:44.791" v="143"/>
          <ac:cxnSpMkLst>
            <pc:docMk/>
            <pc:sldMk cId="491717734" sldId="266"/>
            <ac:cxnSpMk id="12" creationId="{C9F32926-C02B-48B1-8D2A-0AA5382DB695}"/>
          </ac:cxnSpMkLst>
        </pc:cxnChg>
        <pc:cxnChg chg="add del mod">
          <ac:chgData name="Borja Pintos Gómez de las Heras" userId="2d8300179f355a51" providerId="Windows Live" clId="Web-{DE6A652F-AF77-4ECC-AD5A-69E17D1F0B75}" dt="2019-12-08T12:48:43.541" v="142"/>
          <ac:cxnSpMkLst>
            <pc:docMk/>
            <pc:sldMk cId="491717734" sldId="266"/>
            <ac:cxnSpMk id="29" creationId="{B2F51415-D616-4539-A8CE-E79B7C98C23A}"/>
          </ac:cxnSpMkLst>
        </pc:cxnChg>
        <pc:cxnChg chg="add del mod">
          <ac:chgData name="Borja Pintos Gómez de las Heras" userId="2d8300179f355a51" providerId="Windows Live" clId="Web-{DE6A652F-AF77-4ECC-AD5A-69E17D1F0B75}" dt="2019-12-08T12:48:47.556" v="145"/>
          <ac:cxnSpMkLst>
            <pc:docMk/>
            <pc:sldMk cId="491717734" sldId="266"/>
            <ac:cxnSpMk id="30" creationId="{4209EEBE-CA82-4AA8-AA5A-74688CFEB898}"/>
          </ac:cxnSpMkLst>
        </pc:cxnChg>
        <pc:cxnChg chg="add del mod">
          <ac:chgData name="Borja Pintos Gómez de las Heras" userId="2d8300179f355a51" providerId="Windows Live" clId="Web-{DE6A652F-AF77-4ECC-AD5A-69E17D1F0B75}" dt="2019-12-08T12:48:41.744" v="141"/>
          <ac:cxnSpMkLst>
            <pc:docMk/>
            <pc:sldMk cId="491717734" sldId="266"/>
            <ac:cxnSpMk id="33" creationId="{EA556216-5D30-46A3-BA12-B56B0F29567C}"/>
          </ac:cxnSpMkLst>
        </pc:cxnChg>
        <pc:cxnChg chg="add del mod">
          <ac:chgData name="Borja Pintos Gómez de las Heras" userId="2d8300179f355a51" providerId="Windows Live" clId="Web-{DE6A652F-AF77-4ECC-AD5A-69E17D1F0B75}" dt="2019-12-08T12:48:41.056" v="140"/>
          <ac:cxnSpMkLst>
            <pc:docMk/>
            <pc:sldMk cId="491717734" sldId="266"/>
            <ac:cxnSpMk id="35" creationId="{42E98C2A-B6C2-47EC-8264-C9F3E4A08649}"/>
          </ac:cxnSpMkLst>
        </pc:cxnChg>
        <pc:cxnChg chg="add del mod">
          <ac:chgData name="Borja Pintos Gómez de las Heras" userId="2d8300179f355a51" providerId="Windows Live" clId="Web-{DE6A652F-AF77-4ECC-AD5A-69E17D1F0B75}" dt="2019-12-08T12:48:46.213" v="144"/>
          <ac:cxnSpMkLst>
            <pc:docMk/>
            <pc:sldMk cId="491717734" sldId="266"/>
            <ac:cxnSpMk id="36" creationId="{2B1DDCEE-8EF8-4C53-BF4B-7C940F83502C}"/>
          </ac:cxnSpMkLst>
        </pc:cxnChg>
        <pc:cxnChg chg="add del mod">
          <ac:chgData name="Borja Pintos Gómez de las Heras" userId="2d8300179f355a51" providerId="Windows Live" clId="Web-{DE6A652F-AF77-4ECC-AD5A-69E17D1F0B75}" dt="2019-12-08T12:43:07.289" v="72"/>
          <ac:cxnSpMkLst>
            <pc:docMk/>
            <pc:sldMk cId="491717734" sldId="266"/>
            <ac:cxnSpMk id="38" creationId="{36918588-BE9B-4827-82FD-836F2912380E}"/>
          </ac:cxnSpMkLst>
        </pc:cxnChg>
        <pc:cxnChg chg="add del mod">
          <ac:chgData name="Borja Pintos Gómez de las Heras" userId="2d8300179f355a51" providerId="Windows Live" clId="Web-{DE6A652F-AF77-4ECC-AD5A-69E17D1F0B75}" dt="2019-12-08T12:43:14.508" v="74"/>
          <ac:cxnSpMkLst>
            <pc:docMk/>
            <pc:sldMk cId="491717734" sldId="266"/>
            <ac:cxnSpMk id="39" creationId="{0AEFB4F9-6F9F-4E4C-85DA-1B31A9B4A927}"/>
          </ac:cxnSpMkLst>
        </pc:cxnChg>
        <pc:cxnChg chg="add del mod">
          <ac:chgData name="Borja Pintos Gómez de las Heras" userId="2d8300179f355a51" providerId="Windows Live" clId="Web-{DE6A652F-AF77-4ECC-AD5A-69E17D1F0B75}" dt="2019-12-08T12:43:12.352" v="73"/>
          <ac:cxnSpMkLst>
            <pc:docMk/>
            <pc:sldMk cId="491717734" sldId="266"/>
            <ac:cxnSpMk id="40" creationId="{06F4039D-B99B-4AF8-9EC3-0407EEB8B6F9}"/>
          </ac:cxnSpMkLst>
        </pc:cxnChg>
        <pc:cxnChg chg="add del mod">
          <ac:chgData name="Borja Pintos Gómez de las Heras" userId="2d8300179f355a51" providerId="Windows Live" clId="Web-{DE6A652F-AF77-4ECC-AD5A-69E17D1F0B75}" dt="2019-12-08T12:43:16.148" v="75"/>
          <ac:cxnSpMkLst>
            <pc:docMk/>
            <pc:sldMk cId="491717734" sldId="266"/>
            <ac:cxnSpMk id="41" creationId="{FDBF0203-B1B5-48CB-8300-B7DFCA428C2B}"/>
          </ac:cxnSpMkLst>
        </pc:cxnChg>
      </pc:sldChg>
    </pc:docChg>
  </pc:docChgLst>
  <pc:docChgLst>
    <pc:chgData name="Borja Pintos Gómez de las Heras" userId="2d8300179f355a51" providerId="Windows Live" clId="Web-{B6537ACD-72E2-4305-9FB8-444A91BB7AD7}"/>
    <pc:docChg chg="addSld modSld">
      <pc:chgData name="Borja Pintos Gómez de las Heras" userId="2d8300179f355a51" providerId="Windows Live" clId="Web-{B6537ACD-72E2-4305-9FB8-444A91BB7AD7}" dt="2020-02-29T01:36:20.684" v="199" actId="14100"/>
      <pc:docMkLst>
        <pc:docMk/>
      </pc:docMkLst>
      <pc:sldChg chg="addSp modSp">
        <pc:chgData name="Borja Pintos Gómez de las Heras" userId="2d8300179f355a51" providerId="Windows Live" clId="Web-{B6537ACD-72E2-4305-9FB8-444A91BB7AD7}" dt="2020-02-28T22:59:48.704" v="113" actId="1076"/>
        <pc:sldMkLst>
          <pc:docMk/>
          <pc:sldMk cId="120229784" sldId="264"/>
        </pc:sldMkLst>
        <pc:spChg chg="add mod ord">
          <ac:chgData name="Borja Pintos Gómez de las Heras" userId="2d8300179f355a51" providerId="Windows Live" clId="Web-{B6537ACD-72E2-4305-9FB8-444A91BB7AD7}" dt="2020-02-28T22:59:48.704" v="113" actId="1076"/>
          <ac:spMkLst>
            <pc:docMk/>
            <pc:sldMk cId="120229784" sldId="264"/>
            <ac:spMk id="4" creationId="{2FC6B77C-ECAA-4BD5-88A9-792AE4A7FBB0}"/>
          </ac:spMkLst>
        </pc:spChg>
        <pc:cxnChg chg="mod">
          <ac:chgData name="Borja Pintos Gómez de las Heras" userId="2d8300179f355a51" providerId="Windows Live" clId="Web-{B6537ACD-72E2-4305-9FB8-444A91BB7AD7}" dt="2020-02-28T22:59:48.704" v="113" actId="1076"/>
          <ac:cxnSpMkLst>
            <pc:docMk/>
            <pc:sldMk cId="120229784" sldId="264"/>
            <ac:cxnSpMk id="45" creationId="{6587E6E4-8894-45ED-AB19-D39E7D21D0A6}"/>
          </ac:cxnSpMkLst>
        </pc:cxnChg>
      </pc:sldChg>
      <pc:sldChg chg="addSp delSp modSp new">
        <pc:chgData name="Borja Pintos Gómez de las Heras" userId="2d8300179f355a51" providerId="Windows Live" clId="Web-{B6537ACD-72E2-4305-9FB8-444A91BB7AD7}" dt="2020-02-28T22:53:08.105" v="97" actId="1076"/>
        <pc:sldMkLst>
          <pc:docMk/>
          <pc:sldMk cId="1042125673" sldId="268"/>
        </pc:sldMkLst>
        <pc:spChg chg="add mod ord">
          <ac:chgData name="Borja Pintos Gómez de las Heras" userId="2d8300179f355a51" providerId="Windows Live" clId="Web-{B6537ACD-72E2-4305-9FB8-444A91BB7AD7}" dt="2020-02-28T22:46:54.413" v="19" actId="1076"/>
          <ac:spMkLst>
            <pc:docMk/>
            <pc:sldMk cId="1042125673" sldId="268"/>
            <ac:spMk id="4" creationId="{951D82AA-6376-49B4-A147-5200DAFCA5B6}"/>
          </ac:spMkLst>
        </pc:spChg>
        <pc:spChg chg="add mod">
          <ac:chgData name="Borja Pintos Gómez de las Heras" userId="2d8300179f355a51" providerId="Windows Live" clId="Web-{B6537ACD-72E2-4305-9FB8-444A91BB7AD7}" dt="2020-02-28T22:53:08.105" v="97" actId="1076"/>
          <ac:spMkLst>
            <pc:docMk/>
            <pc:sldMk cId="1042125673" sldId="268"/>
            <ac:spMk id="13" creationId="{3084D8EE-E188-4E9D-8F4B-93CD812640B4}"/>
          </ac:spMkLst>
        </pc:spChg>
        <pc:picChg chg="add mod">
          <ac:chgData name="Borja Pintos Gómez de las Heras" userId="2d8300179f355a51" providerId="Windows Live" clId="Web-{B6537ACD-72E2-4305-9FB8-444A91BB7AD7}" dt="2020-02-28T22:45:51.413" v="15" actId="1076"/>
          <ac:picMkLst>
            <pc:docMk/>
            <pc:sldMk cId="1042125673" sldId="268"/>
            <ac:picMk id="2" creationId="{141F2669-E106-4D84-9F63-FC4924C3AB05}"/>
          </ac:picMkLst>
        </pc:picChg>
        <pc:cxnChg chg="add mod">
          <ac:chgData name="Borja Pintos Gómez de las Heras" userId="2d8300179f355a51" providerId="Windows Live" clId="Web-{B6537ACD-72E2-4305-9FB8-444A91BB7AD7}" dt="2020-02-28T22:47:14.664" v="21"/>
          <ac:cxnSpMkLst>
            <pc:docMk/>
            <pc:sldMk cId="1042125673" sldId="268"/>
            <ac:cxnSpMk id="5" creationId="{D21A5843-B9B0-4FB6-869F-912BFE264126}"/>
          </ac:cxnSpMkLst>
        </pc:cxnChg>
        <pc:cxnChg chg="add mod">
          <ac:chgData name="Borja Pintos Gómez de las Heras" userId="2d8300179f355a51" providerId="Windows Live" clId="Web-{B6537ACD-72E2-4305-9FB8-444A91BB7AD7}" dt="2020-02-28T22:47:30.961" v="24" actId="1076"/>
          <ac:cxnSpMkLst>
            <pc:docMk/>
            <pc:sldMk cId="1042125673" sldId="268"/>
            <ac:cxnSpMk id="6" creationId="{BCCA62A6-4AF3-4F86-9105-6324B79BE7A9}"/>
          </ac:cxnSpMkLst>
        </pc:cxnChg>
        <pc:cxnChg chg="add mod">
          <ac:chgData name="Borja Pintos Gómez de las Heras" userId="2d8300179f355a51" providerId="Windows Live" clId="Web-{B6537ACD-72E2-4305-9FB8-444A91BB7AD7}" dt="2020-02-28T22:50:38.355" v="47"/>
          <ac:cxnSpMkLst>
            <pc:docMk/>
            <pc:sldMk cId="1042125673" sldId="268"/>
            <ac:cxnSpMk id="7" creationId="{FB41B3B1-B001-4784-A8FE-3E956AD25E78}"/>
          </ac:cxnSpMkLst>
        </pc:cxnChg>
        <pc:cxnChg chg="add del mod">
          <ac:chgData name="Borja Pintos Gómez de las Heras" userId="2d8300179f355a51" providerId="Windows Live" clId="Web-{B6537ACD-72E2-4305-9FB8-444A91BB7AD7}" dt="2020-02-28T22:48:24.117" v="35"/>
          <ac:cxnSpMkLst>
            <pc:docMk/>
            <pc:sldMk cId="1042125673" sldId="268"/>
            <ac:cxnSpMk id="8" creationId="{61219C61-CD10-4B71-AFBF-376D89612AEA}"/>
          </ac:cxnSpMkLst>
        </pc:cxnChg>
        <pc:cxnChg chg="add del mod">
          <ac:chgData name="Borja Pintos Gómez de las Heras" userId="2d8300179f355a51" providerId="Windows Live" clId="Web-{B6537ACD-72E2-4305-9FB8-444A91BB7AD7}" dt="2020-02-28T22:49:56.760" v="41"/>
          <ac:cxnSpMkLst>
            <pc:docMk/>
            <pc:sldMk cId="1042125673" sldId="268"/>
            <ac:cxnSpMk id="9" creationId="{9DB7D44A-75B9-4D5A-9C42-A6AEB4071358}"/>
          </ac:cxnSpMkLst>
        </pc:cxnChg>
        <pc:cxnChg chg="add mod">
          <ac:chgData name="Borja Pintos Gómez de las Heras" userId="2d8300179f355a51" providerId="Windows Live" clId="Web-{B6537ACD-72E2-4305-9FB8-444A91BB7AD7}" dt="2020-02-28T22:50:50.292" v="48"/>
          <ac:cxnSpMkLst>
            <pc:docMk/>
            <pc:sldMk cId="1042125673" sldId="268"/>
            <ac:cxnSpMk id="10" creationId="{6982BC30-3A97-49CD-AB8B-2E0334F39056}"/>
          </ac:cxnSpMkLst>
        </pc:cxnChg>
        <pc:cxnChg chg="add del mod">
          <ac:chgData name="Borja Pintos Gómez de las Heras" userId="2d8300179f355a51" providerId="Windows Live" clId="Web-{B6537ACD-72E2-4305-9FB8-444A91BB7AD7}" dt="2020-02-28T22:51:52.949" v="55"/>
          <ac:cxnSpMkLst>
            <pc:docMk/>
            <pc:sldMk cId="1042125673" sldId="268"/>
            <ac:cxnSpMk id="11" creationId="{13ED34B1-7D5C-4EE4-9BF8-DD390DA39530}"/>
          </ac:cxnSpMkLst>
        </pc:cxnChg>
        <pc:cxnChg chg="add mod">
          <ac:chgData name="Borja Pintos Gómez de las Heras" userId="2d8300179f355a51" providerId="Windows Live" clId="Web-{B6537ACD-72E2-4305-9FB8-444A91BB7AD7}" dt="2020-02-28T22:52:23.324" v="61"/>
          <ac:cxnSpMkLst>
            <pc:docMk/>
            <pc:sldMk cId="1042125673" sldId="268"/>
            <ac:cxnSpMk id="12" creationId="{AAA0B207-665D-4014-8E50-0E237FA8D91D}"/>
          </ac:cxnSpMkLst>
        </pc:cxnChg>
      </pc:sldChg>
      <pc:sldChg chg="delSp modSp add replId">
        <pc:chgData name="Borja Pintos Gómez de las Heras" userId="2d8300179f355a51" providerId="Windows Live" clId="Web-{B6537ACD-72E2-4305-9FB8-444A91BB7AD7}" dt="2020-02-28T23:03:39.456" v="157" actId="14100"/>
        <pc:sldMkLst>
          <pc:docMk/>
          <pc:sldMk cId="4121886137" sldId="269"/>
        </pc:sldMkLst>
        <pc:spChg chg="mod ord">
          <ac:chgData name="Borja Pintos Gómez de las Heras" userId="2d8300179f355a51" providerId="Windows Live" clId="Web-{B6537ACD-72E2-4305-9FB8-444A91BB7AD7}" dt="2020-02-28T23:03:38.675" v="153"/>
          <ac:spMkLst>
            <pc:docMk/>
            <pc:sldMk cId="4121886137" sldId="269"/>
            <ac:spMk id="4" creationId="{2FC6B77C-ECAA-4BD5-88A9-792AE4A7FBB0}"/>
          </ac:spMkLst>
        </pc:spChg>
        <pc:spChg chg="mod">
          <ac:chgData name="Borja Pintos Gómez de las Heras" userId="2d8300179f355a51" providerId="Windows Live" clId="Web-{B6537ACD-72E2-4305-9FB8-444A91BB7AD7}" dt="2020-02-28T23:02:21.346" v="148"/>
          <ac:spMkLst>
            <pc:docMk/>
            <pc:sldMk cId="4121886137" sldId="269"/>
            <ac:spMk id="47" creationId="{4791877C-B44F-4DF9-BAE2-2F1DC7F35686}"/>
          </ac:spMkLst>
        </pc:spChg>
        <pc:spChg chg="mod">
          <ac:chgData name="Borja Pintos Gómez de las Heras" userId="2d8300179f355a51" providerId="Windows Live" clId="Web-{B6537ACD-72E2-4305-9FB8-444A91BB7AD7}" dt="2020-02-28T23:03:39.456" v="157" actId="14100"/>
          <ac:spMkLst>
            <pc:docMk/>
            <pc:sldMk cId="4121886137" sldId="269"/>
            <ac:spMk id="48" creationId="{3E3A32A7-D2E7-43F5-9BC0-11FFE937CB96}"/>
          </ac:spMkLst>
        </pc:spChg>
        <pc:spChg chg="mod">
          <ac:chgData name="Borja Pintos Gómez de las Heras" userId="2d8300179f355a51" providerId="Windows Live" clId="Web-{B6537ACD-72E2-4305-9FB8-444A91BB7AD7}" dt="2020-02-28T23:01:54.487" v="143" actId="1076"/>
          <ac:spMkLst>
            <pc:docMk/>
            <pc:sldMk cId="4121886137" sldId="269"/>
            <ac:spMk id="52" creationId="{1C7B0C52-9365-49DD-8AB1-9609D50EDE1D}"/>
          </ac:spMkLst>
        </pc:spChg>
        <pc:spChg chg="mod">
          <ac:chgData name="Borja Pintos Gómez de las Heras" userId="2d8300179f355a51" providerId="Windows Live" clId="Web-{B6537ACD-72E2-4305-9FB8-444A91BB7AD7}" dt="2020-02-28T23:00:34.720" v="123" actId="20577"/>
          <ac:spMkLst>
            <pc:docMk/>
            <pc:sldMk cId="4121886137" sldId="269"/>
            <ac:spMk id="53" creationId="{08859337-B940-42FE-A6C4-5D7C033E6E83}"/>
          </ac:spMkLst>
        </pc:spChg>
        <pc:spChg chg="mod">
          <ac:chgData name="Borja Pintos Gómez de las Heras" userId="2d8300179f355a51" providerId="Windows Live" clId="Web-{B6537ACD-72E2-4305-9FB8-444A91BB7AD7}" dt="2020-02-28T23:00:42.236" v="129" actId="20577"/>
          <ac:spMkLst>
            <pc:docMk/>
            <pc:sldMk cId="4121886137" sldId="269"/>
            <ac:spMk id="54" creationId="{C75CC89C-BA06-4146-86EE-7AB45D2057EB}"/>
          </ac:spMkLst>
        </pc:spChg>
        <pc:spChg chg="del">
          <ac:chgData name="Borja Pintos Gómez de las Heras" userId="2d8300179f355a51" providerId="Windows Live" clId="Web-{B6537ACD-72E2-4305-9FB8-444A91BB7AD7}" dt="2020-02-28T23:01:16.127" v="139"/>
          <ac:spMkLst>
            <pc:docMk/>
            <pc:sldMk cId="4121886137" sldId="269"/>
            <ac:spMk id="55" creationId="{BE713007-2CA4-43BF-8E49-0D971F6F158B}"/>
          </ac:spMkLst>
        </pc:spChg>
        <pc:spChg chg="mod">
          <ac:chgData name="Borja Pintos Gómez de las Heras" userId="2d8300179f355a51" providerId="Windows Live" clId="Web-{B6537ACD-72E2-4305-9FB8-444A91BB7AD7}" dt="2020-02-28T23:02:27.315" v="149"/>
          <ac:spMkLst>
            <pc:docMk/>
            <pc:sldMk cId="4121886137" sldId="269"/>
            <ac:spMk id="56" creationId="{DFFE5AEE-2088-4EDC-8E19-402B978BAEAC}"/>
          </ac:spMkLst>
        </pc:spChg>
        <pc:spChg chg="mod">
          <ac:chgData name="Borja Pintos Gómez de las Heras" userId="2d8300179f355a51" providerId="Windows Live" clId="Web-{B6537ACD-72E2-4305-9FB8-444A91BB7AD7}" dt="2020-02-28T23:02:49.768" v="152"/>
          <ac:spMkLst>
            <pc:docMk/>
            <pc:sldMk cId="4121886137" sldId="269"/>
            <ac:spMk id="59" creationId="{A89BD709-23F6-4FD9-94D9-B753C38DCCED}"/>
          </ac:spMkLst>
        </pc:spChg>
        <pc:spChg chg="mod">
          <ac:chgData name="Borja Pintos Gómez de las Heras" userId="2d8300179f355a51" providerId="Windows Live" clId="Web-{B6537ACD-72E2-4305-9FB8-444A91BB7AD7}" dt="2020-02-28T23:02:38.909" v="151"/>
          <ac:spMkLst>
            <pc:docMk/>
            <pc:sldMk cId="4121886137" sldId="269"/>
            <ac:spMk id="61" creationId="{9A464BA8-6F35-4D4A-B995-02EC2CEF0597}"/>
          </ac:spMkLst>
        </pc:spChg>
        <pc:spChg chg="mod">
          <ac:chgData name="Borja Pintos Gómez de las Heras" userId="2d8300179f355a51" providerId="Windows Live" clId="Web-{B6537ACD-72E2-4305-9FB8-444A91BB7AD7}" dt="2020-02-28T23:02:33.065" v="150"/>
          <ac:spMkLst>
            <pc:docMk/>
            <pc:sldMk cId="4121886137" sldId="269"/>
            <ac:spMk id="63" creationId="{2FF21020-37BF-4CCB-956B-EDBCE4E60C16}"/>
          </ac:spMkLst>
        </pc:spChg>
        <pc:spChg chg="del">
          <ac:chgData name="Borja Pintos Gómez de las Heras" userId="2d8300179f355a51" providerId="Windows Live" clId="Web-{B6537ACD-72E2-4305-9FB8-444A91BB7AD7}" dt="2020-02-28T23:01:11.799" v="138"/>
          <ac:spMkLst>
            <pc:docMk/>
            <pc:sldMk cId="4121886137" sldId="269"/>
            <ac:spMk id="64" creationId="{B47C849E-0866-41B2-BE06-35B643A95194}"/>
          </ac:spMkLst>
        </pc:spChg>
        <pc:spChg chg="mod">
          <ac:chgData name="Borja Pintos Gómez de las Heras" userId="2d8300179f355a51" providerId="Windows Live" clId="Web-{B6537ACD-72E2-4305-9FB8-444A91BB7AD7}" dt="2020-02-28T23:00:38.220" v="126" actId="20577"/>
          <ac:spMkLst>
            <pc:docMk/>
            <pc:sldMk cId="4121886137" sldId="269"/>
            <ac:spMk id="65" creationId="{16446ED3-C265-44CE-A6D6-D944EBC764D5}"/>
          </ac:spMkLst>
        </pc:spChg>
        <pc:picChg chg="mod">
          <ac:chgData name="Borja Pintos Gómez de las Heras" userId="2d8300179f355a51" providerId="Windows Live" clId="Web-{B6537ACD-72E2-4305-9FB8-444A91BB7AD7}" dt="2020-02-28T23:03:38.737" v="154" actId="1076"/>
          <ac:picMkLst>
            <pc:docMk/>
            <pc:sldMk cId="4121886137" sldId="269"/>
            <ac:picMk id="34" creationId="{D2D94C96-C3A4-467D-B818-96EEAA310788}"/>
          </ac:picMkLst>
        </pc:picChg>
        <pc:cxnChg chg="mod">
          <ac:chgData name="Borja Pintos Gómez de las Heras" userId="2d8300179f355a51" providerId="Windows Live" clId="Web-{B6537ACD-72E2-4305-9FB8-444A91BB7AD7}" dt="2020-02-28T23:01:44.565" v="142"/>
          <ac:cxnSpMkLst>
            <pc:docMk/>
            <pc:sldMk cId="4121886137" sldId="269"/>
            <ac:cxnSpMk id="44" creationId="{236F11BA-1A50-4753-9474-3D610A7D7D13}"/>
          </ac:cxnSpMkLst>
        </pc:cxnChg>
        <pc:cxnChg chg="mod">
          <ac:chgData name="Borja Pintos Gómez de las Heras" userId="2d8300179f355a51" providerId="Windows Live" clId="Web-{B6537ACD-72E2-4305-9FB8-444A91BB7AD7}" dt="2020-02-28T23:02:01.190" v="144"/>
          <ac:cxnSpMkLst>
            <pc:docMk/>
            <pc:sldMk cId="4121886137" sldId="269"/>
            <ac:cxnSpMk id="45" creationId="{6587E6E4-8894-45ED-AB19-D39E7D21D0A6}"/>
          </ac:cxnSpMkLst>
        </pc:cxnChg>
        <pc:cxnChg chg="mod">
          <ac:chgData name="Borja Pintos Gómez de las Heras" userId="2d8300179f355a51" providerId="Windows Live" clId="Web-{B6537ACD-72E2-4305-9FB8-444A91BB7AD7}" dt="2020-02-28T23:02:07.643" v="145"/>
          <ac:cxnSpMkLst>
            <pc:docMk/>
            <pc:sldMk cId="4121886137" sldId="269"/>
            <ac:cxnSpMk id="49" creationId="{C8B2FBAE-73ED-43DA-9D71-BDD2AAC21D9C}"/>
          </ac:cxnSpMkLst>
        </pc:cxnChg>
        <pc:cxnChg chg="mod">
          <ac:chgData name="Borja Pintos Gómez de las Heras" userId="2d8300179f355a51" providerId="Windows Live" clId="Web-{B6537ACD-72E2-4305-9FB8-444A91BB7AD7}" dt="2020-02-28T23:02:16.940" v="147"/>
          <ac:cxnSpMkLst>
            <pc:docMk/>
            <pc:sldMk cId="4121886137" sldId="269"/>
            <ac:cxnSpMk id="50" creationId="{0B6D16D4-E69F-48C2-8FB7-82F84135BB11}"/>
          </ac:cxnSpMkLst>
        </pc:cxnChg>
        <pc:cxnChg chg="mod">
          <ac:chgData name="Borja Pintos Gómez de las Heras" userId="2d8300179f355a51" providerId="Windows Live" clId="Web-{B6537ACD-72E2-4305-9FB8-444A91BB7AD7}" dt="2020-02-28T23:02:12.737" v="146"/>
          <ac:cxnSpMkLst>
            <pc:docMk/>
            <pc:sldMk cId="4121886137" sldId="269"/>
            <ac:cxnSpMk id="51" creationId="{EDDAB696-AEFB-401C-B54E-389E7C570A7A}"/>
          </ac:cxnSpMkLst>
        </pc:cxnChg>
      </pc:sldChg>
      <pc:sldChg chg="delSp add replId">
        <pc:chgData name="Borja Pintos Gómez de las Heras" userId="2d8300179f355a51" providerId="Windows Live" clId="Web-{B6537ACD-72E2-4305-9FB8-444A91BB7AD7}" dt="2020-02-29T01:17:31.305" v="162"/>
        <pc:sldMkLst>
          <pc:docMk/>
          <pc:sldMk cId="851175964" sldId="270"/>
        </pc:sldMkLst>
        <pc:spChg chg="del">
          <ac:chgData name="Borja Pintos Gómez de las Heras" userId="2d8300179f355a51" providerId="Windows Live" clId="Web-{B6537ACD-72E2-4305-9FB8-444A91BB7AD7}" dt="2020-02-29T01:17:27.914" v="159"/>
          <ac:spMkLst>
            <pc:docMk/>
            <pc:sldMk cId="851175964" sldId="270"/>
            <ac:spMk id="10" creationId="{07687959-41BB-4149-8999-9167DF95A294}"/>
          </ac:spMkLst>
        </pc:spChg>
        <pc:spChg chg="del">
          <ac:chgData name="Borja Pintos Gómez de las Heras" userId="2d8300179f355a51" providerId="Windows Live" clId="Web-{B6537ACD-72E2-4305-9FB8-444A91BB7AD7}" dt="2020-02-29T01:17:31.305" v="162"/>
          <ac:spMkLst>
            <pc:docMk/>
            <pc:sldMk cId="851175964" sldId="270"/>
            <ac:spMk id="14" creationId="{F1804267-A15B-4A5E-BF91-EDE790D3EFB4}"/>
          </ac:spMkLst>
        </pc:spChg>
        <pc:cxnChg chg="del">
          <ac:chgData name="Borja Pintos Gómez de las Heras" userId="2d8300179f355a51" providerId="Windows Live" clId="Web-{B6537ACD-72E2-4305-9FB8-444A91BB7AD7}" dt="2020-02-29T01:17:29.133" v="160"/>
          <ac:cxnSpMkLst>
            <pc:docMk/>
            <pc:sldMk cId="851175964" sldId="270"/>
            <ac:cxnSpMk id="8" creationId="{0D109654-CB4F-4FA0-AE2C-F497C95B7B33}"/>
          </ac:cxnSpMkLst>
        </pc:cxnChg>
        <pc:cxnChg chg="del">
          <ac:chgData name="Borja Pintos Gómez de las Heras" userId="2d8300179f355a51" providerId="Windows Live" clId="Web-{B6537ACD-72E2-4305-9FB8-444A91BB7AD7}" dt="2020-02-29T01:17:29.727" v="161"/>
          <ac:cxnSpMkLst>
            <pc:docMk/>
            <pc:sldMk cId="851175964" sldId="270"/>
            <ac:cxnSpMk id="11" creationId="{C884420C-BA63-48F6-9CD8-FCE6976143DE}"/>
          </ac:cxnSpMkLst>
        </pc:cxnChg>
      </pc:sldChg>
      <pc:sldChg chg="addSp delSp modSp add replId">
        <pc:chgData name="Borja Pintos Gómez de las Heras" userId="2d8300179f355a51" providerId="Windows Live" clId="Web-{B6537ACD-72E2-4305-9FB8-444A91BB7AD7}" dt="2020-02-29T01:36:20.684" v="199" actId="14100"/>
        <pc:sldMkLst>
          <pc:docMk/>
          <pc:sldMk cId="1945651971" sldId="271"/>
        </pc:sldMkLst>
        <pc:spChg chg="add del mod">
          <ac:chgData name="Borja Pintos Gómez de las Heras" userId="2d8300179f355a51" providerId="Windows Live" clId="Web-{B6537ACD-72E2-4305-9FB8-444A91BB7AD7}" dt="2020-02-29T01:34:23.025" v="174" actId="14100"/>
          <ac:spMkLst>
            <pc:docMk/>
            <pc:sldMk cId="1945651971" sldId="271"/>
            <ac:spMk id="4" creationId="{951D82AA-6376-49B4-A147-5200DAFCA5B6}"/>
          </ac:spMkLst>
        </pc:spChg>
        <pc:spChg chg="del">
          <ac:chgData name="Borja Pintos Gómez de las Heras" userId="2d8300179f355a51" providerId="Windows Live" clId="Web-{B6537ACD-72E2-4305-9FB8-444A91BB7AD7}" dt="2020-02-29T01:34:01.743" v="165"/>
          <ac:spMkLst>
            <pc:docMk/>
            <pc:sldMk cId="1945651971" sldId="271"/>
            <ac:spMk id="13" creationId="{3084D8EE-E188-4E9D-8F4B-93CD812640B4}"/>
          </ac:spMkLst>
        </pc:spChg>
        <pc:picChg chg="del">
          <ac:chgData name="Borja Pintos Gómez de las Heras" userId="2d8300179f355a51" providerId="Windows Live" clId="Web-{B6537ACD-72E2-4305-9FB8-444A91BB7AD7}" dt="2020-02-29T01:34:00.134" v="164"/>
          <ac:picMkLst>
            <pc:docMk/>
            <pc:sldMk cId="1945651971" sldId="271"/>
            <ac:picMk id="2" creationId="{141F2669-E106-4D84-9F63-FC4924C3AB05}"/>
          </ac:picMkLst>
        </pc:picChg>
        <pc:picChg chg="add mod">
          <ac:chgData name="Borja Pintos Gómez de las Heras" userId="2d8300179f355a51" providerId="Windows Live" clId="Web-{B6537ACD-72E2-4305-9FB8-444A91BB7AD7}" dt="2020-02-29T01:34:36.308" v="179" actId="1076"/>
          <ac:picMkLst>
            <pc:docMk/>
            <pc:sldMk cId="1945651971" sldId="271"/>
            <ac:picMk id="3" creationId="{C5C3C493-7C12-434A-9DE1-62EA04FE518F}"/>
          </ac:picMkLst>
        </pc:picChg>
        <pc:cxnChg chg="del">
          <ac:chgData name="Borja Pintos Gómez de las Heras" userId="2d8300179f355a51" providerId="Windows Live" clId="Web-{B6537ACD-72E2-4305-9FB8-444A91BB7AD7}" dt="2020-02-29T01:34:08.071" v="169"/>
          <ac:cxnSpMkLst>
            <pc:docMk/>
            <pc:sldMk cId="1945651971" sldId="271"/>
            <ac:cxnSpMk id="5" creationId="{D21A5843-B9B0-4FB6-869F-912BFE264126}"/>
          </ac:cxnSpMkLst>
        </pc:cxnChg>
        <pc:cxnChg chg="del">
          <ac:chgData name="Borja Pintos Gómez de las Heras" userId="2d8300179f355a51" providerId="Windows Live" clId="Web-{B6537ACD-72E2-4305-9FB8-444A91BB7AD7}" dt="2020-02-29T01:34:18.400" v="172"/>
          <ac:cxnSpMkLst>
            <pc:docMk/>
            <pc:sldMk cId="1945651971" sldId="271"/>
            <ac:cxnSpMk id="6" creationId="{BCCA62A6-4AF3-4F86-9105-6324B79BE7A9}"/>
          </ac:cxnSpMkLst>
        </pc:cxnChg>
        <pc:cxnChg chg="del">
          <ac:chgData name="Borja Pintos Gómez de las Heras" userId="2d8300179f355a51" providerId="Windows Live" clId="Web-{B6537ACD-72E2-4305-9FB8-444A91BB7AD7}" dt="2020-02-29T01:34:04.103" v="166"/>
          <ac:cxnSpMkLst>
            <pc:docMk/>
            <pc:sldMk cId="1945651971" sldId="271"/>
            <ac:cxnSpMk id="7" creationId="{FB41B3B1-B001-4784-A8FE-3E956AD25E78}"/>
          </ac:cxnSpMkLst>
        </pc:cxnChg>
        <pc:cxnChg chg="add mod">
          <ac:chgData name="Borja Pintos Gómez de las Heras" userId="2d8300179f355a51" providerId="Windows Live" clId="Web-{B6537ACD-72E2-4305-9FB8-444A91BB7AD7}" dt="2020-02-29T01:36:18.716" v="198" actId="14100"/>
          <ac:cxnSpMkLst>
            <pc:docMk/>
            <pc:sldMk cId="1945651971" sldId="271"/>
            <ac:cxnSpMk id="9" creationId="{36C1D099-40C2-41E9-A371-DA9EF4F62AE9}"/>
          </ac:cxnSpMkLst>
        </pc:cxnChg>
        <pc:cxnChg chg="del">
          <ac:chgData name="Borja Pintos Gómez de las Heras" userId="2d8300179f355a51" providerId="Windows Live" clId="Web-{B6537ACD-72E2-4305-9FB8-444A91BB7AD7}" dt="2020-02-29T01:34:07.212" v="168"/>
          <ac:cxnSpMkLst>
            <pc:docMk/>
            <pc:sldMk cId="1945651971" sldId="271"/>
            <ac:cxnSpMk id="10" creationId="{6982BC30-3A97-49CD-AB8B-2E0334F39056}"/>
          </ac:cxnSpMkLst>
        </pc:cxnChg>
        <pc:cxnChg chg="del">
          <ac:chgData name="Borja Pintos Gómez de las Heras" userId="2d8300179f355a51" providerId="Windows Live" clId="Web-{B6537ACD-72E2-4305-9FB8-444A91BB7AD7}" dt="2020-02-29T01:34:04.899" v="167"/>
          <ac:cxnSpMkLst>
            <pc:docMk/>
            <pc:sldMk cId="1945651971" sldId="271"/>
            <ac:cxnSpMk id="12" creationId="{AAA0B207-665D-4014-8E50-0E237FA8D91D}"/>
          </ac:cxnSpMkLst>
        </pc:cxnChg>
        <pc:cxnChg chg="add mod">
          <ac:chgData name="Borja Pintos Gómez de las Heras" userId="2d8300179f355a51" providerId="Windows Live" clId="Web-{B6537ACD-72E2-4305-9FB8-444A91BB7AD7}" dt="2020-02-29T01:36:20.684" v="199" actId="14100"/>
          <ac:cxnSpMkLst>
            <pc:docMk/>
            <pc:sldMk cId="1945651971" sldId="271"/>
            <ac:cxnSpMk id="14" creationId="{BC580C9C-5369-4726-8691-0DBBB396F59C}"/>
          </ac:cxnSpMkLst>
        </pc:cxnChg>
      </pc:sldChg>
    </pc:docChg>
  </pc:docChgLst>
  <pc:docChgLst>
    <pc:chgData name="Borja Pintos Gómez de las Heras" userId="2d8300179f355a51" providerId="Windows Live" clId="Web-{807D97AA-42F6-49CE-BA96-4AF950D86378}"/>
    <pc:docChg chg="addSld delSld modSld sldOrd">
      <pc:chgData name="Borja Pintos Gómez de las Heras" userId="2d8300179f355a51" providerId="Windows Live" clId="Web-{807D97AA-42F6-49CE-BA96-4AF950D86378}" dt="2020-02-06T22:57:32.845" v="6323" actId="14100"/>
      <pc:docMkLst>
        <pc:docMk/>
      </pc:docMkLst>
      <pc:sldChg chg="addSp modSp">
        <pc:chgData name="Borja Pintos Gómez de las Heras" userId="2d8300179f355a51" providerId="Windows Live" clId="Web-{807D97AA-42F6-49CE-BA96-4AF950D86378}" dt="2020-02-06T21:25:49.668" v="94" actId="1076"/>
        <pc:sldMkLst>
          <pc:docMk/>
          <pc:sldMk cId="3128459318" sldId="257"/>
        </pc:sldMkLst>
        <pc:spChg chg="mod">
          <ac:chgData name="Borja Pintos Gómez de las Heras" userId="2d8300179f355a51" providerId="Windows Live" clId="Web-{807D97AA-42F6-49CE-BA96-4AF950D86378}" dt="2020-02-06T21:25:39.464" v="90" actId="1076"/>
          <ac:spMkLst>
            <pc:docMk/>
            <pc:sldMk cId="3128459318" sldId="257"/>
            <ac:spMk id="14" creationId="{A891B9AE-E2DD-45AA-AC49-6E5A7B439599}"/>
          </ac:spMkLst>
        </pc:spChg>
        <pc:spChg chg="add mod">
          <ac:chgData name="Borja Pintos Gómez de las Heras" userId="2d8300179f355a51" providerId="Windows Live" clId="Web-{807D97AA-42F6-49CE-BA96-4AF950D86378}" dt="2020-02-06T21:22:19.902" v="8" actId="14100"/>
          <ac:spMkLst>
            <pc:docMk/>
            <pc:sldMk cId="3128459318" sldId="257"/>
            <ac:spMk id="29" creationId="{A8FCD53D-CE83-4BAA-AA3E-62B825977F90}"/>
          </ac:spMkLst>
        </pc:spChg>
        <pc:spChg chg="add mod">
          <ac:chgData name="Borja Pintos Gómez de las Heras" userId="2d8300179f355a51" providerId="Windows Live" clId="Web-{807D97AA-42F6-49CE-BA96-4AF950D86378}" dt="2020-02-06T21:24:55.058" v="74" actId="1076"/>
          <ac:spMkLst>
            <pc:docMk/>
            <pc:sldMk cId="3128459318" sldId="257"/>
            <ac:spMk id="30" creationId="{84B5B434-D544-42AE-BDB7-B6FDB5DA5564}"/>
          </ac:spMkLst>
        </pc:spChg>
        <pc:spChg chg="add mod">
          <ac:chgData name="Borja Pintos Gómez de las Heras" userId="2d8300179f355a51" providerId="Windows Live" clId="Web-{807D97AA-42F6-49CE-BA96-4AF950D86378}" dt="2020-02-06T21:25:14.371" v="78" actId="14100"/>
          <ac:spMkLst>
            <pc:docMk/>
            <pc:sldMk cId="3128459318" sldId="257"/>
            <ac:spMk id="33" creationId="{8EEBED0C-861D-44AD-975F-F812CFA698F4}"/>
          </ac:spMkLst>
        </pc:spChg>
        <pc:spChg chg="add mod">
          <ac:chgData name="Borja Pintos Gómez de las Heras" userId="2d8300179f355a51" providerId="Windows Live" clId="Web-{807D97AA-42F6-49CE-BA96-4AF950D86378}" dt="2020-02-06T21:25:49.668" v="94" actId="1076"/>
          <ac:spMkLst>
            <pc:docMk/>
            <pc:sldMk cId="3128459318" sldId="257"/>
            <ac:spMk id="35" creationId="{90230ECD-E70A-4C96-82CC-CA6F346E68CB}"/>
          </ac:spMkLst>
        </pc:spChg>
      </pc:sldChg>
      <pc:sldChg chg="addSp delSp modSp">
        <pc:chgData name="Borja Pintos Gómez de las Heras" userId="2d8300179f355a51" providerId="Windows Live" clId="Web-{807D97AA-42F6-49CE-BA96-4AF950D86378}" dt="2020-02-06T21:29:54.653" v="172" actId="1076"/>
        <pc:sldMkLst>
          <pc:docMk/>
          <pc:sldMk cId="2432797420" sldId="259"/>
        </pc:sldMkLst>
        <pc:spChg chg="mod">
          <ac:chgData name="Borja Pintos Gómez de las Heras" userId="2d8300179f355a51" providerId="Windows Live" clId="Web-{807D97AA-42F6-49CE-BA96-4AF950D86378}" dt="2020-02-06T21:29:26.762" v="142" actId="1076"/>
          <ac:spMkLst>
            <pc:docMk/>
            <pc:sldMk cId="2432797420" sldId="259"/>
            <ac:spMk id="4" creationId="{5143664A-2395-4386-AEEA-79779FE04275}"/>
          </ac:spMkLst>
        </pc:spChg>
        <pc:spChg chg="mod">
          <ac:chgData name="Borja Pintos Gómez de las Heras" userId="2d8300179f355a51" providerId="Windows Live" clId="Web-{807D97AA-42F6-49CE-BA96-4AF950D86378}" dt="2020-02-06T21:29:26.778" v="144" actId="1076"/>
          <ac:spMkLst>
            <pc:docMk/>
            <pc:sldMk cId="2432797420" sldId="259"/>
            <ac:spMk id="7" creationId="{D7F9B0DA-4028-4539-B785-2E12290D9F9A}"/>
          </ac:spMkLst>
        </pc:spChg>
        <pc:spChg chg="mod">
          <ac:chgData name="Borja Pintos Gómez de las Heras" userId="2d8300179f355a51" providerId="Windows Live" clId="Web-{807D97AA-42F6-49CE-BA96-4AF950D86378}" dt="2020-02-06T21:29:26.793" v="145" actId="1076"/>
          <ac:spMkLst>
            <pc:docMk/>
            <pc:sldMk cId="2432797420" sldId="259"/>
            <ac:spMk id="9" creationId="{4DFF09AF-254D-4290-A438-6BAA454EB03D}"/>
          </ac:spMkLst>
        </pc:spChg>
        <pc:spChg chg="mod">
          <ac:chgData name="Borja Pintos Gómez de las Heras" userId="2d8300179f355a51" providerId="Windows Live" clId="Web-{807D97AA-42F6-49CE-BA96-4AF950D86378}" dt="2020-02-06T21:29:26.809" v="146" actId="1076"/>
          <ac:spMkLst>
            <pc:docMk/>
            <pc:sldMk cId="2432797420" sldId="259"/>
            <ac:spMk id="10" creationId="{E9860DDE-2A4B-4AC8-A17C-C3D1D4C7614F}"/>
          </ac:spMkLst>
        </pc:spChg>
        <pc:spChg chg="mod">
          <ac:chgData name="Borja Pintos Gómez de las Heras" userId="2d8300179f355a51" providerId="Windows Live" clId="Web-{807D97AA-42F6-49CE-BA96-4AF950D86378}" dt="2020-02-06T21:29:26.809" v="147" actId="1076"/>
          <ac:spMkLst>
            <pc:docMk/>
            <pc:sldMk cId="2432797420" sldId="259"/>
            <ac:spMk id="11" creationId="{C63328F8-947B-4A44-B427-6D60771447CF}"/>
          </ac:spMkLst>
        </pc:spChg>
        <pc:spChg chg="mod">
          <ac:chgData name="Borja Pintos Gómez de las Heras" userId="2d8300179f355a51" providerId="Windows Live" clId="Web-{807D97AA-42F6-49CE-BA96-4AF950D86378}" dt="2020-02-06T21:29:26.825" v="148" actId="1076"/>
          <ac:spMkLst>
            <pc:docMk/>
            <pc:sldMk cId="2432797420" sldId="259"/>
            <ac:spMk id="13" creationId="{17A626B1-D0BA-4885-A9D6-27571BBA9BE1}"/>
          </ac:spMkLst>
        </pc:spChg>
        <pc:spChg chg="mod">
          <ac:chgData name="Borja Pintos Gómez de las Heras" userId="2d8300179f355a51" providerId="Windows Live" clId="Web-{807D97AA-42F6-49CE-BA96-4AF950D86378}" dt="2020-02-06T21:29:26.840" v="149" actId="1076"/>
          <ac:spMkLst>
            <pc:docMk/>
            <pc:sldMk cId="2432797420" sldId="259"/>
            <ac:spMk id="15" creationId="{5EBB8A08-F6AC-4320-A9F9-0A63C9E0371E}"/>
          </ac:spMkLst>
        </pc:spChg>
        <pc:spChg chg="mod">
          <ac:chgData name="Borja Pintos Gómez de las Heras" userId="2d8300179f355a51" providerId="Windows Live" clId="Web-{807D97AA-42F6-49CE-BA96-4AF950D86378}" dt="2020-02-06T21:29:26.903" v="154" actId="1076"/>
          <ac:spMkLst>
            <pc:docMk/>
            <pc:sldMk cId="2432797420" sldId="259"/>
            <ac:spMk id="16" creationId="{D525904A-E700-4CA9-918A-CD124A428BB4}"/>
          </ac:spMkLst>
        </pc:spChg>
        <pc:spChg chg="add mod">
          <ac:chgData name="Borja Pintos Gómez de las Heras" userId="2d8300179f355a51" providerId="Windows Live" clId="Web-{807D97AA-42F6-49CE-BA96-4AF950D86378}" dt="2020-02-06T21:29:43.090" v="161" actId="1076"/>
          <ac:spMkLst>
            <pc:docMk/>
            <pc:sldMk cId="2432797420" sldId="259"/>
            <ac:spMk id="19" creationId="{AA9DAC02-B6AF-4337-B79B-0290D999B3BE}"/>
          </ac:spMkLst>
        </pc:spChg>
        <pc:spChg chg="add mod">
          <ac:chgData name="Borja Pintos Gómez de las Heras" userId="2d8300179f355a51" providerId="Windows Live" clId="Web-{807D97AA-42F6-49CE-BA96-4AF950D86378}" dt="2020-02-06T21:29:54.653" v="172" actId="1076"/>
          <ac:spMkLst>
            <pc:docMk/>
            <pc:sldMk cId="2432797420" sldId="259"/>
            <ac:spMk id="25" creationId="{54AE14FA-0D4C-417A-A872-5C04D73428DD}"/>
          </ac:spMkLst>
        </pc:spChg>
        <pc:cxnChg chg="mod">
          <ac:chgData name="Borja Pintos Gómez de las Heras" userId="2d8300179f355a51" providerId="Windows Live" clId="Web-{807D97AA-42F6-49CE-BA96-4AF950D86378}" dt="2020-02-06T21:29:26.762" v="143" actId="1076"/>
          <ac:cxnSpMkLst>
            <pc:docMk/>
            <pc:sldMk cId="2432797420" sldId="259"/>
            <ac:cxnSpMk id="5" creationId="{F823A2FF-4E52-4C96-8393-E5FEEA6CB2B0}"/>
          </ac:cxnSpMkLst>
        </pc:cxnChg>
        <pc:cxnChg chg="del">
          <ac:chgData name="Borja Pintos Gómez de las Heras" userId="2d8300179f355a51" providerId="Windows Live" clId="Web-{807D97AA-42F6-49CE-BA96-4AF950D86378}" dt="2020-02-06T21:27:57.606" v="115"/>
          <ac:cxnSpMkLst>
            <pc:docMk/>
            <pc:sldMk cId="2432797420" sldId="259"/>
            <ac:cxnSpMk id="8" creationId="{89C5FDD6-29AD-40AB-92DD-489072AAB6B9}"/>
          </ac:cxnSpMkLst>
        </pc:cxnChg>
        <pc:cxnChg chg="del">
          <ac:chgData name="Borja Pintos Gómez de las Heras" userId="2d8300179f355a51" providerId="Windows Live" clId="Web-{807D97AA-42F6-49CE-BA96-4AF950D86378}" dt="2020-02-06T21:28:08.199" v="118"/>
          <ac:cxnSpMkLst>
            <pc:docMk/>
            <pc:sldMk cId="2432797420" sldId="259"/>
            <ac:cxnSpMk id="12" creationId="{02A6D253-ECB9-463A-991A-D425B57C4068}"/>
          </ac:cxnSpMkLst>
        </pc:cxnChg>
        <pc:cxnChg chg="del">
          <ac:chgData name="Borja Pintos Gómez de las Heras" userId="2d8300179f355a51" providerId="Windows Live" clId="Web-{807D97AA-42F6-49CE-BA96-4AF950D86378}" dt="2020-02-06T21:28:15.731" v="121"/>
          <ac:cxnSpMkLst>
            <pc:docMk/>
            <pc:sldMk cId="2432797420" sldId="259"/>
            <ac:cxnSpMk id="14" creationId="{75449581-3E1C-4880-AC22-155709374992}"/>
          </ac:cxnSpMkLst>
        </pc:cxnChg>
        <pc:cxnChg chg="del">
          <ac:chgData name="Borja Pintos Gómez de las Heras" userId="2d8300179f355a51" providerId="Windows Live" clId="Web-{807D97AA-42F6-49CE-BA96-4AF950D86378}" dt="2020-02-06T21:28:26.199" v="124"/>
          <ac:cxnSpMkLst>
            <pc:docMk/>
            <pc:sldMk cId="2432797420" sldId="259"/>
            <ac:cxnSpMk id="17" creationId="{5C67F12E-5426-46F0-98E7-AF26AEDFF4BB}"/>
          </ac:cxnSpMkLst>
        </pc:cxnChg>
        <pc:cxnChg chg="add mod">
          <ac:chgData name="Borja Pintos Gómez de las Heras" userId="2d8300179f355a51" providerId="Windows Live" clId="Web-{807D97AA-42F6-49CE-BA96-4AF950D86378}" dt="2020-02-06T21:29:26.918" v="155" actId="1076"/>
          <ac:cxnSpMkLst>
            <pc:docMk/>
            <pc:sldMk cId="2432797420" sldId="259"/>
            <ac:cxnSpMk id="18" creationId="{A44EC1C2-1461-4DD1-BF6F-E80DBBB7D7CC}"/>
          </ac:cxnSpMkLst>
        </pc:cxnChg>
        <pc:cxnChg chg="add mod">
          <ac:chgData name="Borja Pintos Gómez de las Heras" userId="2d8300179f355a51" providerId="Windows Live" clId="Web-{807D97AA-42F6-49CE-BA96-4AF950D86378}" dt="2020-02-06T21:29:26.840" v="150" actId="1076"/>
          <ac:cxnSpMkLst>
            <pc:docMk/>
            <pc:sldMk cId="2432797420" sldId="259"/>
            <ac:cxnSpMk id="20" creationId="{FB99AE8D-4A16-4EF7-A664-2E9D012261FA}"/>
          </ac:cxnSpMkLst>
        </pc:cxnChg>
        <pc:cxnChg chg="add mod">
          <ac:chgData name="Borja Pintos Gómez de las Heras" userId="2d8300179f355a51" providerId="Windows Live" clId="Web-{807D97AA-42F6-49CE-BA96-4AF950D86378}" dt="2020-02-06T21:29:26.856" v="151" actId="1076"/>
          <ac:cxnSpMkLst>
            <pc:docMk/>
            <pc:sldMk cId="2432797420" sldId="259"/>
            <ac:cxnSpMk id="21" creationId="{9C1CDBF7-EE10-40AE-BDC0-15117F79B1A5}"/>
          </ac:cxnSpMkLst>
        </pc:cxnChg>
        <pc:cxnChg chg="add mod">
          <ac:chgData name="Borja Pintos Gómez de las Heras" userId="2d8300179f355a51" providerId="Windows Live" clId="Web-{807D97AA-42F6-49CE-BA96-4AF950D86378}" dt="2020-02-06T21:29:26.856" v="152" actId="1076"/>
          <ac:cxnSpMkLst>
            <pc:docMk/>
            <pc:sldMk cId="2432797420" sldId="259"/>
            <ac:cxnSpMk id="22" creationId="{2B94FF3F-28AB-431F-89B3-D47604DCC19F}"/>
          </ac:cxnSpMkLst>
        </pc:cxnChg>
        <pc:cxnChg chg="add mod">
          <ac:chgData name="Borja Pintos Gómez de las Heras" userId="2d8300179f355a51" providerId="Windows Live" clId="Web-{807D97AA-42F6-49CE-BA96-4AF950D86378}" dt="2020-02-06T21:29:26.872" v="153" actId="1076"/>
          <ac:cxnSpMkLst>
            <pc:docMk/>
            <pc:sldMk cId="2432797420" sldId="259"/>
            <ac:cxnSpMk id="23" creationId="{E96D36D0-CE96-4BB5-8216-21348C28E498}"/>
          </ac:cxnSpMkLst>
        </pc:cxnChg>
        <pc:cxnChg chg="add mod">
          <ac:chgData name="Borja Pintos Gómez de las Heras" userId="2d8300179f355a51" providerId="Windows Live" clId="Web-{807D97AA-42F6-49CE-BA96-4AF950D86378}" dt="2020-02-06T21:29:39.559" v="160" actId="14100"/>
          <ac:cxnSpMkLst>
            <pc:docMk/>
            <pc:sldMk cId="2432797420" sldId="259"/>
            <ac:cxnSpMk id="24" creationId="{D5B3EEA2-3DD0-42EC-AD05-4CF30FBDB0DB}"/>
          </ac:cxnSpMkLst>
        </pc:cxnChg>
      </pc:sldChg>
      <pc:sldChg chg="addSp modSp">
        <pc:chgData name="Borja Pintos Gómez de las Heras" userId="2d8300179f355a51" providerId="Windows Live" clId="Web-{807D97AA-42F6-49CE-BA96-4AF950D86378}" dt="2020-02-06T22:43:53.432" v="5933" actId="20577"/>
        <pc:sldMkLst>
          <pc:docMk/>
          <pc:sldMk cId="3727106646" sldId="261"/>
        </pc:sldMkLst>
        <pc:spChg chg="mod">
          <ac:chgData name="Borja Pintos Gómez de las Heras" userId="2d8300179f355a51" providerId="Windows Live" clId="Web-{807D97AA-42F6-49CE-BA96-4AF950D86378}" dt="2020-02-06T21:31:17.434" v="207" actId="20577"/>
          <ac:spMkLst>
            <pc:docMk/>
            <pc:sldMk cId="3727106646" sldId="261"/>
            <ac:spMk id="2" creationId="{8C86EEF0-507D-4A7E-B493-2FCCBE8AABF0}"/>
          </ac:spMkLst>
        </pc:spChg>
        <pc:spChg chg="mod">
          <ac:chgData name="Borja Pintos Gómez de las Heras" userId="2d8300179f355a51" providerId="Windows Live" clId="Web-{807D97AA-42F6-49CE-BA96-4AF950D86378}" dt="2020-02-06T22:43:53.432" v="5933" actId="20577"/>
          <ac:spMkLst>
            <pc:docMk/>
            <pc:sldMk cId="3727106646" sldId="261"/>
            <ac:spMk id="3" creationId="{8D1F8D79-35C0-4572-A705-DEC06E75823A}"/>
          </ac:spMkLst>
        </pc:spChg>
        <pc:picChg chg="add mod">
          <ac:chgData name="Borja Pintos Gómez de las Heras" userId="2d8300179f355a51" providerId="Windows Live" clId="Web-{807D97AA-42F6-49CE-BA96-4AF950D86378}" dt="2020-02-06T22:03:17.253" v="2949" actId="1076"/>
          <ac:picMkLst>
            <pc:docMk/>
            <pc:sldMk cId="3727106646" sldId="261"/>
            <ac:picMk id="4" creationId="{D024C677-A6FB-4F67-973E-6544ADF3A5A2}"/>
          </ac:picMkLst>
        </pc:picChg>
        <pc:picChg chg="add mod">
          <ac:chgData name="Borja Pintos Gómez de las Heras" userId="2d8300179f355a51" providerId="Windows Live" clId="Web-{807D97AA-42F6-49CE-BA96-4AF950D86378}" dt="2020-02-06T22:03:22.628" v="2953" actId="1076"/>
          <ac:picMkLst>
            <pc:docMk/>
            <pc:sldMk cId="3727106646" sldId="261"/>
            <ac:picMk id="6" creationId="{990309BA-E02F-48D3-9FEB-CCD6C13D2895}"/>
          </ac:picMkLst>
        </pc:picChg>
      </pc:sldChg>
      <pc:sldChg chg="del">
        <pc:chgData name="Borja Pintos Gómez de las Heras" userId="2d8300179f355a51" providerId="Windows Live" clId="Web-{807D97AA-42F6-49CE-BA96-4AF950D86378}" dt="2020-02-06T22:03:31.815" v="2954"/>
        <pc:sldMkLst>
          <pc:docMk/>
          <pc:sldMk cId="1800231425" sldId="262"/>
        </pc:sldMkLst>
      </pc:sldChg>
      <pc:sldChg chg="del">
        <pc:chgData name="Borja Pintos Gómez de las Heras" userId="2d8300179f355a51" providerId="Windows Live" clId="Web-{807D97AA-42F6-49CE-BA96-4AF950D86378}" dt="2020-02-06T22:25:11.554" v="5034"/>
        <pc:sldMkLst>
          <pc:docMk/>
          <pc:sldMk cId="2006041735" sldId="263"/>
        </pc:sldMkLst>
      </pc:sldChg>
      <pc:sldChg chg="modSp">
        <pc:chgData name="Borja Pintos Gómez de las Heras" userId="2d8300179f355a51" providerId="Windows Live" clId="Web-{807D97AA-42F6-49CE-BA96-4AF950D86378}" dt="2020-02-06T22:57:19.611" v="6321" actId="20577"/>
        <pc:sldMkLst>
          <pc:docMk/>
          <pc:sldMk cId="120229784" sldId="264"/>
        </pc:sldMkLst>
        <pc:spChg chg="mod">
          <ac:chgData name="Borja Pintos Gómez de las Heras" userId="2d8300179f355a51" providerId="Windows Live" clId="Web-{807D97AA-42F6-49CE-BA96-4AF950D86378}" dt="2020-02-06T22:57:19.611" v="6321" actId="20577"/>
          <ac:spMkLst>
            <pc:docMk/>
            <pc:sldMk cId="120229784" sldId="264"/>
            <ac:spMk id="3" creationId="{8D572E34-E97B-4BAB-B8E7-A148B4C38827}"/>
          </ac:spMkLst>
        </pc:spChg>
      </pc:sldChg>
      <pc:sldChg chg="del">
        <pc:chgData name="Borja Pintos Gómez de las Heras" userId="2d8300179f355a51" providerId="Windows Live" clId="Web-{807D97AA-42F6-49CE-BA96-4AF950D86378}" dt="2020-02-06T22:25:09.538" v="5033"/>
        <pc:sldMkLst>
          <pc:docMk/>
          <pc:sldMk cId="210989054" sldId="265"/>
        </pc:sldMkLst>
      </pc:sldChg>
      <pc:sldChg chg="add del replId">
        <pc:chgData name="Borja Pintos Gómez de las Heras" userId="2d8300179f355a51" providerId="Windows Live" clId="Web-{807D97AA-42F6-49CE-BA96-4AF950D86378}" dt="2020-02-06T21:28:44.840" v="131"/>
        <pc:sldMkLst>
          <pc:docMk/>
          <pc:sldMk cId="441904978" sldId="266"/>
        </pc:sldMkLst>
      </pc:sldChg>
      <pc:sldChg chg="del">
        <pc:chgData name="Borja Pintos Gómez de las Heras" userId="2d8300179f355a51" providerId="Windows Live" clId="Web-{807D97AA-42F6-49CE-BA96-4AF950D86378}" dt="2020-02-06T21:21:30.870" v="0"/>
        <pc:sldMkLst>
          <pc:docMk/>
          <pc:sldMk cId="491717734" sldId="266"/>
        </pc:sldMkLst>
      </pc:sldChg>
      <pc:sldChg chg="addSp delSp modSp add ord replId">
        <pc:chgData name="Borja Pintos Gómez de las Heras" userId="2d8300179f355a51" providerId="Windows Live" clId="Web-{807D97AA-42F6-49CE-BA96-4AF950D86378}" dt="2020-02-06T21:51:36.126" v="1872"/>
        <pc:sldMkLst>
          <pc:docMk/>
          <pc:sldMk cId="3622857636" sldId="266"/>
        </pc:sldMkLst>
        <pc:spChg chg="mod">
          <ac:chgData name="Borja Pintos Gómez de las Heras" userId="2d8300179f355a51" providerId="Windows Live" clId="Web-{807D97AA-42F6-49CE-BA96-4AF950D86378}" dt="2020-02-06T21:32:21.372" v="219" actId="20577"/>
          <ac:spMkLst>
            <pc:docMk/>
            <pc:sldMk cId="3622857636" sldId="266"/>
            <ac:spMk id="2" creationId="{8C86EEF0-507D-4A7E-B493-2FCCBE8AABF0}"/>
          </ac:spMkLst>
        </pc:spChg>
        <pc:spChg chg="mod">
          <ac:chgData name="Borja Pintos Gómez de las Heras" userId="2d8300179f355a51" providerId="Windows Live" clId="Web-{807D97AA-42F6-49CE-BA96-4AF950D86378}" dt="2020-02-06T21:50:25.313" v="1864" actId="20577"/>
          <ac:spMkLst>
            <pc:docMk/>
            <pc:sldMk cId="3622857636" sldId="266"/>
            <ac:spMk id="3" creationId="{8D1F8D79-35C0-4572-A705-DEC06E75823A}"/>
          </ac:spMkLst>
        </pc:spChg>
        <pc:spChg chg="add del mod">
          <ac:chgData name="Borja Pintos Gómez de las Heras" userId="2d8300179f355a51" providerId="Windows Live" clId="Web-{807D97AA-42F6-49CE-BA96-4AF950D86378}" dt="2020-02-06T21:40:46.530" v="973"/>
          <ac:spMkLst>
            <pc:docMk/>
            <pc:sldMk cId="3622857636" sldId="266"/>
            <ac:spMk id="17" creationId="{AE5F00EC-96C4-48E3-9B1B-F20ED02F8411}"/>
          </ac:spMkLst>
        </pc:spChg>
        <pc:picChg chg="add del mod">
          <ac:chgData name="Borja Pintos Gómez de las Heras" userId="2d8300179f355a51" providerId="Windows Live" clId="Web-{807D97AA-42F6-49CE-BA96-4AF950D86378}" dt="2020-02-06T21:40:43.124" v="972"/>
          <ac:picMkLst>
            <pc:docMk/>
            <pc:sldMk cId="3622857636" sldId="266"/>
            <ac:picMk id="5" creationId="{DB2C388A-427A-4C0E-95FA-D25FFFCFAE7C}"/>
          </ac:picMkLst>
        </pc:picChg>
        <pc:picChg chg="add">
          <ac:chgData name="Borja Pintos Gómez de las Heras" userId="2d8300179f355a51" providerId="Windows Live" clId="Web-{807D97AA-42F6-49CE-BA96-4AF950D86378}" dt="2020-02-06T21:39:13.717" v="945"/>
          <ac:picMkLst>
            <pc:docMk/>
            <pc:sldMk cId="3622857636" sldId="266"/>
            <ac:picMk id="7" creationId="{BC0FF62F-DE98-4A84-8BF0-FF211B35A587}"/>
          </ac:picMkLst>
        </pc:picChg>
        <pc:picChg chg="add del">
          <ac:chgData name="Borja Pintos Gómez de las Heras" userId="2d8300179f355a51" providerId="Windows Live" clId="Web-{807D97AA-42F6-49CE-BA96-4AF950D86378}" dt="2020-02-06T21:51:17.860" v="1866"/>
          <ac:picMkLst>
            <pc:docMk/>
            <pc:sldMk cId="3622857636" sldId="266"/>
            <ac:picMk id="9" creationId="{D5F772AF-CC65-4D9D-A349-D3B1FDD39B02}"/>
          </ac:picMkLst>
        </pc:picChg>
        <pc:picChg chg="add">
          <ac:chgData name="Borja Pintos Gómez de las Heras" userId="2d8300179f355a51" providerId="Windows Live" clId="Web-{807D97AA-42F6-49CE-BA96-4AF950D86378}" dt="2020-02-06T21:39:13.748" v="947"/>
          <ac:picMkLst>
            <pc:docMk/>
            <pc:sldMk cId="3622857636" sldId="266"/>
            <ac:picMk id="11" creationId="{3A1BA57A-3066-4402-919C-617AC427FCC3}"/>
          </ac:picMkLst>
        </pc:picChg>
        <pc:picChg chg="add del">
          <ac:chgData name="Borja Pintos Gómez de las Heras" userId="2d8300179f355a51" providerId="Windows Live" clId="Web-{807D97AA-42F6-49CE-BA96-4AF950D86378}" dt="2020-02-06T21:51:19.094" v="1867"/>
          <ac:picMkLst>
            <pc:docMk/>
            <pc:sldMk cId="3622857636" sldId="266"/>
            <ac:picMk id="13" creationId="{D3B152E6-C18E-4781-A81F-70292A5D41FF}"/>
          </ac:picMkLst>
        </pc:picChg>
        <pc:picChg chg="add">
          <ac:chgData name="Borja Pintos Gómez de las Heras" userId="2d8300179f355a51" providerId="Windows Live" clId="Web-{807D97AA-42F6-49CE-BA96-4AF950D86378}" dt="2020-02-06T21:39:13.795" v="949"/>
          <ac:picMkLst>
            <pc:docMk/>
            <pc:sldMk cId="3622857636" sldId="266"/>
            <ac:picMk id="15" creationId="{DDCFA787-AD2D-4969-8C1C-DCD3BB224015}"/>
          </ac:picMkLst>
        </pc:picChg>
        <pc:cxnChg chg="add del mod">
          <ac:chgData name="Borja Pintos Gómez de las Heras" userId="2d8300179f355a51" providerId="Windows Live" clId="Web-{807D97AA-42F6-49CE-BA96-4AF950D86378}" dt="2020-02-06T21:39:29.951" v="953"/>
          <ac:cxnSpMkLst>
            <pc:docMk/>
            <pc:sldMk cId="3622857636" sldId="266"/>
            <ac:cxnSpMk id="16" creationId="{E893AC2B-718A-4E97-9280-00D7862C1270}"/>
          </ac:cxnSpMkLst>
        </pc:cxnChg>
        <pc:cxnChg chg="add del mod">
          <ac:chgData name="Borja Pintos Gómez de las Heras" userId="2d8300179f355a51" providerId="Windows Live" clId="Web-{807D97AA-42F6-49CE-BA96-4AF950D86378}" dt="2020-02-06T21:51:36.126" v="1872"/>
          <ac:cxnSpMkLst>
            <pc:docMk/>
            <pc:sldMk cId="3622857636" sldId="266"/>
            <ac:cxnSpMk id="18" creationId="{24803629-A3AB-4DA5-9A05-0DB8ADB2871B}"/>
          </ac:cxnSpMkLst>
        </pc:cxnChg>
      </pc:sldChg>
      <pc:sldChg chg="addSp delSp modSp add ord replId">
        <pc:chgData name="Borja Pintos Gómez de las Heras" userId="2d8300179f355a51" providerId="Windows Live" clId="Web-{807D97AA-42F6-49CE-BA96-4AF950D86378}" dt="2020-02-06T22:57:32.845" v="6323" actId="14100"/>
        <pc:sldMkLst>
          <pc:docMk/>
          <pc:sldMk cId="2940943259" sldId="267"/>
        </pc:sldMkLst>
        <pc:spChg chg="mod">
          <ac:chgData name="Borja Pintos Gómez de las Heras" userId="2d8300179f355a51" providerId="Windows Live" clId="Web-{807D97AA-42F6-49CE-BA96-4AF950D86378}" dt="2020-02-06T22:51:24.028" v="6075" actId="20577"/>
          <ac:spMkLst>
            <pc:docMk/>
            <pc:sldMk cId="2940943259" sldId="267"/>
            <ac:spMk id="3" creationId="{8D1F8D79-35C0-4572-A705-DEC06E75823A}"/>
          </ac:spMkLst>
        </pc:spChg>
        <pc:spChg chg="add mod">
          <ac:chgData name="Borja Pintos Gómez de las Heras" userId="2d8300179f355a51" providerId="Windows Live" clId="Web-{807D97AA-42F6-49CE-BA96-4AF950D86378}" dt="2020-02-06T22:40:54.182" v="5857" actId="20577"/>
          <ac:spMkLst>
            <pc:docMk/>
            <pc:sldMk cId="2940943259" sldId="267"/>
            <ac:spMk id="10" creationId="{07687959-41BB-4149-8999-9167DF95A294}"/>
          </ac:spMkLst>
        </pc:spChg>
        <pc:spChg chg="add mod">
          <ac:chgData name="Borja Pintos Gómez de las Heras" userId="2d8300179f355a51" providerId="Windows Live" clId="Web-{807D97AA-42F6-49CE-BA96-4AF950D86378}" dt="2020-02-06T22:38:09.244" v="5728" actId="1076"/>
          <ac:spMkLst>
            <pc:docMk/>
            <pc:sldMk cId="2940943259" sldId="267"/>
            <ac:spMk id="12" creationId="{EA3BB051-8D96-4FFD-B1F8-1911E58873D6}"/>
          </ac:spMkLst>
        </pc:spChg>
        <pc:spChg chg="add mod">
          <ac:chgData name="Borja Pintos Gómez de las Heras" userId="2d8300179f355a51" providerId="Windows Live" clId="Web-{807D97AA-42F6-49CE-BA96-4AF950D86378}" dt="2020-02-06T22:41:04.807" v="5861" actId="20577"/>
          <ac:spMkLst>
            <pc:docMk/>
            <pc:sldMk cId="2940943259" sldId="267"/>
            <ac:spMk id="14" creationId="{F1804267-A15B-4A5E-BF91-EDE790D3EFB4}"/>
          </ac:spMkLst>
        </pc:spChg>
        <pc:picChg chg="del">
          <ac:chgData name="Borja Pintos Gómez de las Heras" userId="2d8300179f355a51" providerId="Windows Live" clId="Web-{807D97AA-42F6-49CE-BA96-4AF950D86378}" dt="2020-02-06T22:03:54.190" v="2957"/>
          <ac:picMkLst>
            <pc:docMk/>
            <pc:sldMk cId="2940943259" sldId="267"/>
            <ac:picMk id="4" creationId="{D024C677-A6FB-4F67-973E-6544ADF3A5A2}"/>
          </ac:picMkLst>
        </pc:picChg>
        <pc:picChg chg="add mod ord">
          <ac:chgData name="Borja Pintos Gómez de las Heras" userId="2d8300179f355a51" providerId="Windows Live" clId="Web-{807D97AA-42F6-49CE-BA96-4AF950D86378}" dt="2020-02-06T22:37:17.150" v="5717" actId="1076"/>
          <ac:picMkLst>
            <pc:docMk/>
            <pc:sldMk cId="2940943259" sldId="267"/>
            <ac:picMk id="5" creationId="{FFAF7AEE-6A24-4532-A878-B21A8752CEB5}"/>
          </ac:picMkLst>
        </pc:picChg>
        <pc:picChg chg="del">
          <ac:chgData name="Borja Pintos Gómez de las Heras" userId="2d8300179f355a51" providerId="Windows Live" clId="Web-{807D97AA-42F6-49CE-BA96-4AF950D86378}" dt="2020-02-06T22:03:54.847" v="2958"/>
          <ac:picMkLst>
            <pc:docMk/>
            <pc:sldMk cId="2940943259" sldId="267"/>
            <ac:picMk id="6" creationId="{990309BA-E02F-48D3-9FEB-CCD6C13D2895}"/>
          </ac:picMkLst>
        </pc:picChg>
        <pc:cxnChg chg="add mod">
          <ac:chgData name="Borja Pintos Gómez de las Heras" userId="2d8300179f355a51" providerId="Windows Live" clId="Web-{807D97AA-42F6-49CE-BA96-4AF950D86378}" dt="2020-02-06T22:37:22.462" v="5718" actId="1076"/>
          <ac:cxnSpMkLst>
            <pc:docMk/>
            <pc:sldMk cId="2940943259" sldId="267"/>
            <ac:cxnSpMk id="8" creationId="{0D109654-CB4F-4FA0-AE2C-F497C95B7B33}"/>
          </ac:cxnSpMkLst>
        </pc:cxnChg>
        <pc:cxnChg chg="add del mod">
          <ac:chgData name="Borja Pintos Gómez de las Heras" userId="2d8300179f355a51" providerId="Windows Live" clId="Web-{807D97AA-42F6-49CE-BA96-4AF950D86378}" dt="2020-02-06T22:37:09.087" v="5712"/>
          <ac:cxnSpMkLst>
            <pc:docMk/>
            <pc:sldMk cId="2940943259" sldId="267"/>
            <ac:cxnSpMk id="9" creationId="{4B81F740-DA9B-4161-A7B2-03496BF0AA8E}"/>
          </ac:cxnSpMkLst>
        </pc:cxnChg>
        <pc:cxnChg chg="add mod">
          <ac:chgData name="Borja Pintos Gómez de las Heras" userId="2d8300179f355a51" providerId="Windows Live" clId="Web-{807D97AA-42F6-49CE-BA96-4AF950D86378}" dt="2020-02-06T22:57:32.845" v="6323" actId="14100"/>
          <ac:cxnSpMkLst>
            <pc:docMk/>
            <pc:sldMk cId="2940943259" sldId="267"/>
            <ac:cxnSpMk id="11" creationId="{C884420C-BA63-48F6-9CD8-FCE6976143DE}"/>
          </ac:cxnSpMkLst>
        </pc:cxnChg>
        <pc:cxnChg chg="add mod">
          <ac:chgData name="Borja Pintos Gómez de las Heras" userId="2d8300179f355a51" providerId="Windows Live" clId="Web-{807D97AA-42F6-49CE-BA96-4AF950D86378}" dt="2020-02-06T22:38:37.681" v="5736" actId="1076"/>
          <ac:cxnSpMkLst>
            <pc:docMk/>
            <pc:sldMk cId="2940943259" sldId="267"/>
            <ac:cxnSpMk id="13" creationId="{17FD8380-B423-470D-8990-0BB1096E72B6}"/>
          </ac:cxnSpMkLst>
        </pc:cxnChg>
      </pc:sldChg>
    </pc:docChg>
  </pc:docChgLst>
  <pc:docChgLst>
    <pc:chgData name="Borja Pintos Gómez de las Heras" userId="2d8300179f355a51" providerId="LiveId" clId="{1434B8EE-8533-4085-8304-A777F9475236}"/>
    <pc:docChg chg="undo custSel addSld delSld modSld sldOrd">
      <pc:chgData name="Borja Pintos Gómez de las Heras" userId="2d8300179f355a51" providerId="LiveId" clId="{1434B8EE-8533-4085-8304-A777F9475236}" dt="2020-10-04T21:26:54.922" v="3727" actId="2696"/>
      <pc:docMkLst>
        <pc:docMk/>
      </pc:docMkLst>
      <pc:sldChg chg="delSp modSp">
        <pc:chgData name="Borja Pintos Gómez de las Heras" userId="2d8300179f355a51" providerId="LiveId" clId="{1434B8EE-8533-4085-8304-A777F9475236}" dt="2020-10-04T20:04:12.054" v="17" actId="1036"/>
        <pc:sldMkLst>
          <pc:docMk/>
          <pc:sldMk cId="3128459318" sldId="257"/>
        </pc:sldMkLst>
        <pc:spChg chg="mod">
          <ac:chgData name="Borja Pintos Gómez de las Heras" userId="2d8300179f355a51" providerId="LiveId" clId="{1434B8EE-8533-4085-8304-A777F9475236}" dt="2020-10-04T20:04:12.054" v="17" actId="1036"/>
          <ac:spMkLst>
            <pc:docMk/>
            <pc:sldMk cId="3128459318" sldId="257"/>
            <ac:spMk id="14" creationId="{A891B9AE-E2DD-45AA-AC49-6E5A7B439599}"/>
          </ac:spMkLst>
        </pc:spChg>
        <pc:spChg chg="del">
          <ac:chgData name="Borja Pintos Gómez de las Heras" userId="2d8300179f355a51" providerId="LiveId" clId="{1434B8EE-8533-4085-8304-A777F9475236}" dt="2020-10-04T20:03:43.629" v="1" actId="478"/>
          <ac:spMkLst>
            <pc:docMk/>
            <pc:sldMk cId="3128459318" sldId="257"/>
            <ac:spMk id="29" creationId="{A8FCD53D-CE83-4BAA-AA3E-62B825977F90}"/>
          </ac:spMkLst>
        </pc:spChg>
        <pc:spChg chg="del">
          <ac:chgData name="Borja Pintos Gómez de las Heras" userId="2d8300179f355a51" providerId="LiveId" clId="{1434B8EE-8533-4085-8304-A777F9475236}" dt="2020-10-04T20:03:42.533" v="0" actId="478"/>
          <ac:spMkLst>
            <pc:docMk/>
            <pc:sldMk cId="3128459318" sldId="257"/>
            <ac:spMk id="30" creationId="{84B5B434-D544-42AE-BDB7-B6FDB5DA5564}"/>
          </ac:spMkLst>
        </pc:spChg>
        <pc:spChg chg="del">
          <ac:chgData name="Borja Pintos Gómez de las Heras" userId="2d8300179f355a51" providerId="LiveId" clId="{1434B8EE-8533-4085-8304-A777F9475236}" dt="2020-10-04T20:03:45.458" v="3" actId="478"/>
          <ac:spMkLst>
            <pc:docMk/>
            <pc:sldMk cId="3128459318" sldId="257"/>
            <ac:spMk id="33" creationId="{8EEBED0C-861D-44AD-975F-F812CFA698F4}"/>
          </ac:spMkLst>
        </pc:spChg>
        <pc:spChg chg="del">
          <ac:chgData name="Borja Pintos Gómez de las Heras" userId="2d8300179f355a51" providerId="LiveId" clId="{1434B8EE-8533-4085-8304-A777F9475236}" dt="2020-10-04T20:03:44.611" v="2" actId="478"/>
          <ac:spMkLst>
            <pc:docMk/>
            <pc:sldMk cId="3128459318" sldId="257"/>
            <ac:spMk id="35" creationId="{90230ECD-E70A-4C96-82CC-CA6F346E68CB}"/>
          </ac:spMkLst>
        </pc:spChg>
      </pc:sldChg>
      <pc:sldChg chg="add del ord">
        <pc:chgData name="Borja Pintos Gómez de las Heras" userId="2d8300179f355a51" providerId="LiveId" clId="{1434B8EE-8533-4085-8304-A777F9475236}" dt="2020-10-04T21:26:43.499" v="3722"/>
        <pc:sldMkLst>
          <pc:docMk/>
          <pc:sldMk cId="2432797420" sldId="259"/>
        </pc:sldMkLst>
      </pc:sldChg>
      <pc:sldChg chg="del">
        <pc:chgData name="Borja Pintos Gómez de las Heras" userId="2d8300179f355a51" providerId="LiveId" clId="{1434B8EE-8533-4085-8304-A777F9475236}" dt="2020-10-04T20:33:06.663" v="25" actId="2696"/>
        <pc:sldMkLst>
          <pc:docMk/>
          <pc:sldMk cId="3727106646" sldId="261"/>
        </pc:sldMkLst>
      </pc:sldChg>
      <pc:sldChg chg="del">
        <pc:chgData name="Borja Pintos Gómez de las Heras" userId="2d8300179f355a51" providerId="LiveId" clId="{1434B8EE-8533-4085-8304-A777F9475236}" dt="2020-10-04T20:33:07.758" v="27" actId="2696"/>
        <pc:sldMkLst>
          <pc:docMk/>
          <pc:sldMk cId="120229784" sldId="264"/>
        </pc:sldMkLst>
      </pc:sldChg>
      <pc:sldChg chg="del">
        <pc:chgData name="Borja Pintos Gómez de las Heras" userId="2d8300179f355a51" providerId="LiveId" clId="{1434B8EE-8533-4085-8304-A777F9475236}" dt="2020-10-04T20:33:07.197" v="26" actId="2696"/>
        <pc:sldMkLst>
          <pc:docMk/>
          <pc:sldMk cId="2940943259" sldId="267"/>
        </pc:sldMkLst>
      </pc:sldChg>
      <pc:sldChg chg="addSp delSp modSp add">
        <pc:chgData name="Borja Pintos Gómez de las Heras" userId="2d8300179f355a51" providerId="LiveId" clId="{1434B8EE-8533-4085-8304-A777F9475236}" dt="2020-10-04T21:26:50.258" v="3726" actId="20577"/>
        <pc:sldMkLst>
          <pc:docMk/>
          <pc:sldMk cId="3207055915" sldId="267"/>
        </pc:sldMkLst>
        <pc:spChg chg="mod">
          <ac:chgData name="Borja Pintos Gómez de las Heras" userId="2d8300179f355a51" providerId="LiveId" clId="{1434B8EE-8533-4085-8304-A777F9475236}" dt="2020-10-04T21:26:50.258" v="3726" actId="20577"/>
          <ac:spMkLst>
            <pc:docMk/>
            <pc:sldMk cId="3207055915" sldId="267"/>
            <ac:spMk id="2" creationId="{184C44DC-4191-4441-A440-4573D1F3CD65}"/>
          </ac:spMkLst>
        </pc:spChg>
        <pc:spChg chg="add del mod">
          <ac:chgData name="Borja Pintos Gómez de las Heras" userId="2d8300179f355a51" providerId="LiveId" clId="{1434B8EE-8533-4085-8304-A777F9475236}" dt="2020-10-04T20:58:08.317" v="1847" actId="478"/>
          <ac:spMkLst>
            <pc:docMk/>
            <pc:sldMk cId="3207055915" sldId="267"/>
            <ac:spMk id="3" creationId="{FEDF28D8-4D4C-48FE-B69D-F1340F697FC8}"/>
          </ac:spMkLst>
        </pc:spChg>
        <pc:spChg chg="add mod">
          <ac:chgData name="Borja Pintos Gómez de las Heras" userId="2d8300179f355a51" providerId="LiveId" clId="{1434B8EE-8533-4085-8304-A777F9475236}" dt="2020-10-04T20:58:18.152" v="1849" actId="164"/>
          <ac:spMkLst>
            <pc:docMk/>
            <pc:sldMk cId="3207055915" sldId="267"/>
            <ac:spMk id="20" creationId="{73CBA5B7-C02D-4E27-AD3A-0E684FD9E59C}"/>
          </ac:spMkLst>
        </pc:spChg>
        <pc:spChg chg="add mod">
          <ac:chgData name="Borja Pintos Gómez de las Heras" userId="2d8300179f355a51" providerId="LiveId" clId="{1434B8EE-8533-4085-8304-A777F9475236}" dt="2020-10-04T20:58:18.152" v="1849" actId="164"/>
          <ac:spMkLst>
            <pc:docMk/>
            <pc:sldMk cId="3207055915" sldId="267"/>
            <ac:spMk id="27" creationId="{CB95F579-5029-4C30-BB94-734163F9473A}"/>
          </ac:spMkLst>
        </pc:spChg>
        <pc:spChg chg="add mod">
          <ac:chgData name="Borja Pintos Gómez de las Heras" userId="2d8300179f355a51" providerId="LiveId" clId="{1434B8EE-8533-4085-8304-A777F9475236}" dt="2020-10-04T20:58:18.152" v="1849" actId="164"/>
          <ac:spMkLst>
            <pc:docMk/>
            <pc:sldMk cId="3207055915" sldId="267"/>
            <ac:spMk id="28" creationId="{4B5AF8F3-8D86-46DB-AFBB-2B26CE1AAA29}"/>
          </ac:spMkLst>
        </pc:spChg>
        <pc:spChg chg="add del mod">
          <ac:chgData name="Borja Pintos Gómez de las Heras" userId="2d8300179f355a51" providerId="LiveId" clId="{1434B8EE-8533-4085-8304-A777F9475236}" dt="2020-10-04T20:58:06.172" v="1846" actId="478"/>
          <ac:spMkLst>
            <pc:docMk/>
            <pc:sldMk cId="3207055915" sldId="267"/>
            <ac:spMk id="31" creationId="{B55DBD99-AFD4-44CE-A141-7A03BC036369}"/>
          </ac:spMkLst>
        </pc:spChg>
        <pc:spChg chg="add del mod">
          <ac:chgData name="Borja Pintos Gómez de las Heras" userId="2d8300179f355a51" providerId="LiveId" clId="{1434B8EE-8533-4085-8304-A777F9475236}" dt="2020-10-04T20:58:06.172" v="1846" actId="478"/>
          <ac:spMkLst>
            <pc:docMk/>
            <pc:sldMk cId="3207055915" sldId="267"/>
            <ac:spMk id="32" creationId="{EFC9E717-4DD1-4702-8CF3-09EF86E0D5EE}"/>
          </ac:spMkLst>
        </pc:spChg>
        <pc:spChg chg="add del mod">
          <ac:chgData name="Borja Pintos Gómez de las Heras" userId="2d8300179f355a51" providerId="LiveId" clId="{1434B8EE-8533-4085-8304-A777F9475236}" dt="2020-10-04T20:58:06.172" v="1846" actId="478"/>
          <ac:spMkLst>
            <pc:docMk/>
            <pc:sldMk cId="3207055915" sldId="267"/>
            <ac:spMk id="33" creationId="{96C23167-AA86-401A-8052-25780F56C588}"/>
          </ac:spMkLst>
        </pc:spChg>
        <pc:spChg chg="add del mod">
          <ac:chgData name="Borja Pintos Gómez de las Heras" userId="2d8300179f355a51" providerId="LiveId" clId="{1434B8EE-8533-4085-8304-A777F9475236}" dt="2020-10-04T20:58:06.172" v="1846" actId="478"/>
          <ac:spMkLst>
            <pc:docMk/>
            <pc:sldMk cId="3207055915" sldId="267"/>
            <ac:spMk id="34" creationId="{391A274F-7EC9-4D51-B456-872D0E7FA755}"/>
          </ac:spMkLst>
        </pc:spChg>
        <pc:spChg chg="add del mod">
          <ac:chgData name="Borja Pintos Gómez de las Heras" userId="2d8300179f355a51" providerId="LiveId" clId="{1434B8EE-8533-4085-8304-A777F9475236}" dt="2020-10-04T20:58:06.172" v="1846" actId="478"/>
          <ac:spMkLst>
            <pc:docMk/>
            <pc:sldMk cId="3207055915" sldId="267"/>
            <ac:spMk id="35" creationId="{31D78ACB-1C9A-4A74-B122-BE3D83719EDA}"/>
          </ac:spMkLst>
        </pc:spChg>
        <pc:spChg chg="add mod">
          <ac:chgData name="Borja Pintos Gómez de las Heras" userId="2d8300179f355a51" providerId="LiveId" clId="{1434B8EE-8533-4085-8304-A777F9475236}" dt="2020-10-04T20:58:18.152" v="1849" actId="164"/>
          <ac:spMkLst>
            <pc:docMk/>
            <pc:sldMk cId="3207055915" sldId="267"/>
            <ac:spMk id="36" creationId="{7FF93AD0-F0AB-4718-B825-0C7D3AD0F2F3}"/>
          </ac:spMkLst>
        </pc:spChg>
        <pc:spChg chg="add mod">
          <ac:chgData name="Borja Pintos Gómez de las Heras" userId="2d8300179f355a51" providerId="LiveId" clId="{1434B8EE-8533-4085-8304-A777F9475236}" dt="2020-10-04T20:58:18.152" v="1849" actId="164"/>
          <ac:spMkLst>
            <pc:docMk/>
            <pc:sldMk cId="3207055915" sldId="267"/>
            <ac:spMk id="37" creationId="{D1E259DB-4C10-4225-83C2-C22F8C54BD18}"/>
          </ac:spMkLst>
        </pc:spChg>
        <pc:spChg chg="add mod">
          <ac:chgData name="Borja Pintos Gómez de las Heras" userId="2d8300179f355a51" providerId="LiveId" clId="{1434B8EE-8533-4085-8304-A777F9475236}" dt="2020-10-04T20:58:18.152" v="1849" actId="164"/>
          <ac:spMkLst>
            <pc:docMk/>
            <pc:sldMk cId="3207055915" sldId="267"/>
            <ac:spMk id="38" creationId="{3CF93AD1-9538-43A2-8DDE-1D140A998721}"/>
          </ac:spMkLst>
        </pc:spChg>
        <pc:spChg chg="add mod">
          <ac:chgData name="Borja Pintos Gómez de las Heras" userId="2d8300179f355a51" providerId="LiveId" clId="{1434B8EE-8533-4085-8304-A777F9475236}" dt="2020-10-04T20:58:18.152" v="1849" actId="164"/>
          <ac:spMkLst>
            <pc:docMk/>
            <pc:sldMk cId="3207055915" sldId="267"/>
            <ac:spMk id="39" creationId="{750003BE-39C9-4788-A221-0E50BB6DF5FD}"/>
          </ac:spMkLst>
        </pc:spChg>
        <pc:spChg chg="add mod">
          <ac:chgData name="Borja Pintos Gómez de las Heras" userId="2d8300179f355a51" providerId="LiveId" clId="{1434B8EE-8533-4085-8304-A777F9475236}" dt="2020-10-04T20:58:18.152" v="1849" actId="164"/>
          <ac:spMkLst>
            <pc:docMk/>
            <pc:sldMk cId="3207055915" sldId="267"/>
            <ac:spMk id="40" creationId="{BE059BE7-D0F4-4EC1-8B76-0FB0BE442B5A}"/>
          </ac:spMkLst>
        </pc:spChg>
        <pc:spChg chg="add mod">
          <ac:chgData name="Borja Pintos Gómez de las Heras" userId="2d8300179f355a51" providerId="LiveId" clId="{1434B8EE-8533-4085-8304-A777F9475236}" dt="2020-10-04T20:58:18.152" v="1849" actId="164"/>
          <ac:spMkLst>
            <pc:docMk/>
            <pc:sldMk cId="3207055915" sldId="267"/>
            <ac:spMk id="41" creationId="{27A14430-A904-40CB-ACD3-B04BD1AA1698}"/>
          </ac:spMkLst>
        </pc:spChg>
        <pc:spChg chg="add mod">
          <ac:chgData name="Borja Pintos Gómez de las Heras" userId="2d8300179f355a51" providerId="LiveId" clId="{1434B8EE-8533-4085-8304-A777F9475236}" dt="2020-10-04T20:58:18.152" v="1849" actId="164"/>
          <ac:spMkLst>
            <pc:docMk/>
            <pc:sldMk cId="3207055915" sldId="267"/>
            <ac:spMk id="42" creationId="{D750DED5-5D83-4407-9D89-664564D9E63D}"/>
          </ac:spMkLst>
        </pc:spChg>
        <pc:spChg chg="add mod">
          <ac:chgData name="Borja Pintos Gómez de las Heras" userId="2d8300179f355a51" providerId="LiveId" clId="{1434B8EE-8533-4085-8304-A777F9475236}" dt="2020-10-04T20:58:18.152" v="1849" actId="164"/>
          <ac:spMkLst>
            <pc:docMk/>
            <pc:sldMk cId="3207055915" sldId="267"/>
            <ac:spMk id="43" creationId="{644E69EA-C3C2-4563-A12E-3B9C1FC91F31}"/>
          </ac:spMkLst>
        </pc:spChg>
        <pc:spChg chg="add mod">
          <ac:chgData name="Borja Pintos Gómez de las Heras" userId="2d8300179f355a51" providerId="LiveId" clId="{1434B8EE-8533-4085-8304-A777F9475236}" dt="2020-10-04T20:58:18.152" v="1849" actId="164"/>
          <ac:spMkLst>
            <pc:docMk/>
            <pc:sldMk cId="3207055915" sldId="267"/>
            <ac:spMk id="44" creationId="{B9709E07-8CC9-440C-8881-0520A0A409CB}"/>
          </ac:spMkLst>
        </pc:spChg>
        <pc:spChg chg="add mod">
          <ac:chgData name="Borja Pintos Gómez de las Heras" userId="2d8300179f355a51" providerId="LiveId" clId="{1434B8EE-8533-4085-8304-A777F9475236}" dt="2020-10-04T20:58:18.152" v="1849" actId="164"/>
          <ac:spMkLst>
            <pc:docMk/>
            <pc:sldMk cId="3207055915" sldId="267"/>
            <ac:spMk id="45" creationId="{AA41BDC6-D6C7-4D97-AFDD-A5831BEAC94C}"/>
          </ac:spMkLst>
        </pc:spChg>
        <pc:spChg chg="add mod">
          <ac:chgData name="Borja Pintos Gómez de las Heras" userId="2d8300179f355a51" providerId="LiveId" clId="{1434B8EE-8533-4085-8304-A777F9475236}" dt="2020-10-04T20:58:18.152" v="1849" actId="164"/>
          <ac:spMkLst>
            <pc:docMk/>
            <pc:sldMk cId="3207055915" sldId="267"/>
            <ac:spMk id="46" creationId="{7FACF159-14E6-4FDD-8A88-C5134CBCD9EA}"/>
          </ac:spMkLst>
        </pc:spChg>
        <pc:spChg chg="add mod">
          <ac:chgData name="Borja Pintos Gómez de las Heras" userId="2d8300179f355a51" providerId="LiveId" clId="{1434B8EE-8533-4085-8304-A777F9475236}" dt="2020-10-04T20:58:18.152" v="1849" actId="164"/>
          <ac:spMkLst>
            <pc:docMk/>
            <pc:sldMk cId="3207055915" sldId="267"/>
            <ac:spMk id="47" creationId="{E3E86103-E656-401E-8210-9A2F58581DDF}"/>
          </ac:spMkLst>
        </pc:spChg>
        <pc:spChg chg="add mod">
          <ac:chgData name="Borja Pintos Gómez de las Heras" userId="2d8300179f355a51" providerId="LiveId" clId="{1434B8EE-8533-4085-8304-A777F9475236}" dt="2020-10-04T20:58:18.152" v="1849" actId="164"/>
          <ac:spMkLst>
            <pc:docMk/>
            <pc:sldMk cId="3207055915" sldId="267"/>
            <ac:spMk id="48" creationId="{F7EBD33A-F50F-4CFA-9507-EAED6565ABA4}"/>
          </ac:spMkLst>
        </pc:spChg>
        <pc:spChg chg="add mod">
          <ac:chgData name="Borja Pintos Gómez de las Heras" userId="2d8300179f355a51" providerId="LiveId" clId="{1434B8EE-8533-4085-8304-A777F9475236}" dt="2020-10-04T20:58:18.152" v="1849" actId="164"/>
          <ac:spMkLst>
            <pc:docMk/>
            <pc:sldMk cId="3207055915" sldId="267"/>
            <ac:spMk id="49" creationId="{68F5A7D6-1754-468D-BBF3-E4EA5FC19548}"/>
          </ac:spMkLst>
        </pc:spChg>
        <pc:spChg chg="add mod">
          <ac:chgData name="Borja Pintos Gómez de las Heras" userId="2d8300179f355a51" providerId="LiveId" clId="{1434B8EE-8533-4085-8304-A777F9475236}" dt="2020-10-04T20:58:18.152" v="1849" actId="164"/>
          <ac:spMkLst>
            <pc:docMk/>
            <pc:sldMk cId="3207055915" sldId="267"/>
            <ac:spMk id="50" creationId="{43A95924-4A47-4935-A18D-3A0689D6FE30}"/>
          </ac:spMkLst>
        </pc:spChg>
        <pc:spChg chg="add mod">
          <ac:chgData name="Borja Pintos Gómez de las Heras" userId="2d8300179f355a51" providerId="LiveId" clId="{1434B8EE-8533-4085-8304-A777F9475236}" dt="2020-10-04T20:58:18.152" v="1849" actId="164"/>
          <ac:spMkLst>
            <pc:docMk/>
            <pc:sldMk cId="3207055915" sldId="267"/>
            <ac:spMk id="51" creationId="{09FA3CDA-0EF3-4015-B231-2C2E3D970F24}"/>
          </ac:spMkLst>
        </pc:spChg>
        <pc:spChg chg="add mod">
          <ac:chgData name="Borja Pintos Gómez de las Heras" userId="2d8300179f355a51" providerId="LiveId" clId="{1434B8EE-8533-4085-8304-A777F9475236}" dt="2020-10-04T20:58:18.152" v="1849" actId="164"/>
          <ac:spMkLst>
            <pc:docMk/>
            <pc:sldMk cId="3207055915" sldId="267"/>
            <ac:spMk id="52" creationId="{D193BBE4-2048-4B0F-9C09-AD4E8356E355}"/>
          </ac:spMkLst>
        </pc:spChg>
        <pc:spChg chg="add mod">
          <ac:chgData name="Borja Pintos Gómez de las Heras" userId="2d8300179f355a51" providerId="LiveId" clId="{1434B8EE-8533-4085-8304-A777F9475236}" dt="2020-10-04T20:58:18.152" v="1849" actId="164"/>
          <ac:spMkLst>
            <pc:docMk/>
            <pc:sldMk cId="3207055915" sldId="267"/>
            <ac:spMk id="53" creationId="{AF44F239-BFC7-4E78-B9C7-3A56C69C5E10}"/>
          </ac:spMkLst>
        </pc:spChg>
        <pc:spChg chg="add mod">
          <ac:chgData name="Borja Pintos Gómez de las Heras" userId="2d8300179f355a51" providerId="LiveId" clId="{1434B8EE-8533-4085-8304-A777F9475236}" dt="2020-10-04T20:58:18.152" v="1849" actId="164"/>
          <ac:spMkLst>
            <pc:docMk/>
            <pc:sldMk cId="3207055915" sldId="267"/>
            <ac:spMk id="54" creationId="{739B1E24-E9A2-47BC-A43F-F745E118F6BD}"/>
          </ac:spMkLst>
        </pc:spChg>
        <pc:spChg chg="add mod">
          <ac:chgData name="Borja Pintos Gómez de las Heras" userId="2d8300179f355a51" providerId="LiveId" clId="{1434B8EE-8533-4085-8304-A777F9475236}" dt="2020-10-04T20:58:18.152" v="1849" actId="164"/>
          <ac:spMkLst>
            <pc:docMk/>
            <pc:sldMk cId="3207055915" sldId="267"/>
            <ac:spMk id="55" creationId="{04EB29C0-D7CE-45CE-B127-6907A5A2F2DB}"/>
          </ac:spMkLst>
        </pc:spChg>
        <pc:spChg chg="add mod">
          <ac:chgData name="Borja Pintos Gómez de las Heras" userId="2d8300179f355a51" providerId="LiveId" clId="{1434B8EE-8533-4085-8304-A777F9475236}" dt="2020-10-04T20:58:18.152" v="1849" actId="164"/>
          <ac:spMkLst>
            <pc:docMk/>
            <pc:sldMk cId="3207055915" sldId="267"/>
            <ac:spMk id="56" creationId="{380CCD1E-9E03-440F-B46C-635D298DA002}"/>
          </ac:spMkLst>
        </pc:spChg>
        <pc:spChg chg="add mod">
          <ac:chgData name="Borja Pintos Gómez de las Heras" userId="2d8300179f355a51" providerId="LiveId" clId="{1434B8EE-8533-4085-8304-A777F9475236}" dt="2020-10-04T20:58:18.152" v="1849" actId="164"/>
          <ac:spMkLst>
            <pc:docMk/>
            <pc:sldMk cId="3207055915" sldId="267"/>
            <ac:spMk id="57" creationId="{8A362F92-B51E-432A-BCF4-D9E4FBC0C71F}"/>
          </ac:spMkLst>
        </pc:spChg>
        <pc:spChg chg="add mod">
          <ac:chgData name="Borja Pintos Gómez de las Heras" userId="2d8300179f355a51" providerId="LiveId" clId="{1434B8EE-8533-4085-8304-A777F9475236}" dt="2020-10-04T20:58:18.152" v="1849" actId="164"/>
          <ac:spMkLst>
            <pc:docMk/>
            <pc:sldMk cId="3207055915" sldId="267"/>
            <ac:spMk id="58" creationId="{7D53B8BC-DAEF-4FC0-84CC-556D73B367BC}"/>
          </ac:spMkLst>
        </pc:spChg>
        <pc:spChg chg="add mod">
          <ac:chgData name="Borja Pintos Gómez de las Heras" userId="2d8300179f355a51" providerId="LiveId" clId="{1434B8EE-8533-4085-8304-A777F9475236}" dt="2020-10-04T20:58:18.152" v="1849" actId="164"/>
          <ac:spMkLst>
            <pc:docMk/>
            <pc:sldMk cId="3207055915" sldId="267"/>
            <ac:spMk id="59" creationId="{F1D63937-AEB7-4BD1-924D-AA6C376A4719}"/>
          </ac:spMkLst>
        </pc:spChg>
        <pc:spChg chg="add mod">
          <ac:chgData name="Borja Pintos Gómez de las Heras" userId="2d8300179f355a51" providerId="LiveId" clId="{1434B8EE-8533-4085-8304-A777F9475236}" dt="2020-10-04T20:58:18.152" v="1849" actId="164"/>
          <ac:spMkLst>
            <pc:docMk/>
            <pc:sldMk cId="3207055915" sldId="267"/>
            <ac:spMk id="60" creationId="{711A1378-D922-4018-97D2-09B10524232D}"/>
          </ac:spMkLst>
        </pc:spChg>
        <pc:spChg chg="add mod">
          <ac:chgData name="Borja Pintos Gómez de las Heras" userId="2d8300179f355a51" providerId="LiveId" clId="{1434B8EE-8533-4085-8304-A777F9475236}" dt="2020-10-04T20:58:18.152" v="1849" actId="164"/>
          <ac:spMkLst>
            <pc:docMk/>
            <pc:sldMk cId="3207055915" sldId="267"/>
            <ac:spMk id="61" creationId="{2651563D-B8F1-4E87-9367-C6FFACB1FD49}"/>
          </ac:spMkLst>
        </pc:spChg>
        <pc:spChg chg="add mod">
          <ac:chgData name="Borja Pintos Gómez de las Heras" userId="2d8300179f355a51" providerId="LiveId" clId="{1434B8EE-8533-4085-8304-A777F9475236}" dt="2020-10-04T20:58:18.152" v="1849" actId="164"/>
          <ac:spMkLst>
            <pc:docMk/>
            <pc:sldMk cId="3207055915" sldId="267"/>
            <ac:spMk id="62" creationId="{4D377676-C88A-472A-82D2-E8C0B320201B}"/>
          </ac:spMkLst>
        </pc:spChg>
        <pc:spChg chg="add mod">
          <ac:chgData name="Borja Pintos Gómez de las Heras" userId="2d8300179f355a51" providerId="LiveId" clId="{1434B8EE-8533-4085-8304-A777F9475236}" dt="2020-10-04T20:58:18.152" v="1849" actId="164"/>
          <ac:spMkLst>
            <pc:docMk/>
            <pc:sldMk cId="3207055915" sldId="267"/>
            <ac:spMk id="63" creationId="{095BF6AA-6E4D-41BC-8ED6-A72BBC2484AF}"/>
          </ac:spMkLst>
        </pc:spChg>
        <pc:spChg chg="add">
          <ac:chgData name="Borja Pintos Gómez de las Heras" userId="2d8300179f355a51" providerId="LiveId" clId="{1434B8EE-8533-4085-8304-A777F9475236}" dt="2020-10-04T21:09:33.648" v="3701"/>
          <ac:spMkLst>
            <pc:docMk/>
            <pc:sldMk cId="3207055915" sldId="267"/>
            <ac:spMk id="64" creationId="{EF9F0156-B7A8-4B90-AC27-B7700225AF20}"/>
          </ac:spMkLst>
        </pc:spChg>
        <pc:spChg chg="add">
          <ac:chgData name="Borja Pintos Gómez de las Heras" userId="2d8300179f355a51" providerId="LiveId" clId="{1434B8EE-8533-4085-8304-A777F9475236}" dt="2020-10-04T21:09:33.648" v="3701"/>
          <ac:spMkLst>
            <pc:docMk/>
            <pc:sldMk cId="3207055915" sldId="267"/>
            <ac:spMk id="65" creationId="{56D138E4-8C5E-4C5A-8019-2350BE1EEA32}"/>
          </ac:spMkLst>
        </pc:spChg>
        <pc:spChg chg="add">
          <ac:chgData name="Borja Pintos Gómez de las Heras" userId="2d8300179f355a51" providerId="LiveId" clId="{1434B8EE-8533-4085-8304-A777F9475236}" dt="2020-10-04T21:09:33.648" v="3701"/>
          <ac:spMkLst>
            <pc:docMk/>
            <pc:sldMk cId="3207055915" sldId="267"/>
            <ac:spMk id="66" creationId="{67582920-4938-49DE-B684-790F2F23CAE1}"/>
          </ac:spMkLst>
        </pc:spChg>
        <pc:spChg chg="add">
          <ac:chgData name="Borja Pintos Gómez de las Heras" userId="2d8300179f355a51" providerId="LiveId" clId="{1434B8EE-8533-4085-8304-A777F9475236}" dt="2020-10-04T21:09:33.648" v="3701"/>
          <ac:spMkLst>
            <pc:docMk/>
            <pc:sldMk cId="3207055915" sldId="267"/>
            <ac:spMk id="67" creationId="{2861AA15-FC0A-4030-BAA3-A218E6029E38}"/>
          </ac:spMkLst>
        </pc:spChg>
        <pc:spChg chg="add">
          <ac:chgData name="Borja Pintos Gómez de las Heras" userId="2d8300179f355a51" providerId="LiveId" clId="{1434B8EE-8533-4085-8304-A777F9475236}" dt="2020-10-04T21:09:33.648" v="3701"/>
          <ac:spMkLst>
            <pc:docMk/>
            <pc:sldMk cId="3207055915" sldId="267"/>
            <ac:spMk id="68" creationId="{7033F93D-F42A-4BC9-A323-94506A3DB1F2}"/>
          </ac:spMkLst>
        </pc:spChg>
        <pc:spChg chg="add">
          <ac:chgData name="Borja Pintos Gómez de las Heras" userId="2d8300179f355a51" providerId="LiveId" clId="{1434B8EE-8533-4085-8304-A777F9475236}" dt="2020-10-04T21:09:33.648" v="3701"/>
          <ac:spMkLst>
            <pc:docMk/>
            <pc:sldMk cId="3207055915" sldId="267"/>
            <ac:spMk id="69" creationId="{CA273D9A-82E8-4DDD-88B8-9E936B46753F}"/>
          </ac:spMkLst>
        </pc:spChg>
        <pc:spChg chg="add">
          <ac:chgData name="Borja Pintos Gómez de las Heras" userId="2d8300179f355a51" providerId="LiveId" clId="{1434B8EE-8533-4085-8304-A777F9475236}" dt="2020-10-04T21:09:33.648" v="3701"/>
          <ac:spMkLst>
            <pc:docMk/>
            <pc:sldMk cId="3207055915" sldId="267"/>
            <ac:spMk id="70" creationId="{47D03C1D-8793-4CD7-A773-377662FF1F47}"/>
          </ac:spMkLst>
        </pc:spChg>
        <pc:spChg chg="add">
          <ac:chgData name="Borja Pintos Gómez de las Heras" userId="2d8300179f355a51" providerId="LiveId" clId="{1434B8EE-8533-4085-8304-A777F9475236}" dt="2020-10-04T21:09:33.648" v="3701"/>
          <ac:spMkLst>
            <pc:docMk/>
            <pc:sldMk cId="3207055915" sldId="267"/>
            <ac:spMk id="71" creationId="{EF9BEAD1-3721-4103-8290-E7C3FFA4AB56}"/>
          </ac:spMkLst>
        </pc:spChg>
        <pc:spChg chg="add">
          <ac:chgData name="Borja Pintos Gómez de las Heras" userId="2d8300179f355a51" providerId="LiveId" clId="{1434B8EE-8533-4085-8304-A777F9475236}" dt="2020-10-04T21:09:33.648" v="3701"/>
          <ac:spMkLst>
            <pc:docMk/>
            <pc:sldMk cId="3207055915" sldId="267"/>
            <ac:spMk id="72" creationId="{6F4EB239-D388-432D-8C9C-8A951A28D406}"/>
          </ac:spMkLst>
        </pc:spChg>
        <pc:spChg chg="add">
          <ac:chgData name="Borja Pintos Gómez de las Heras" userId="2d8300179f355a51" providerId="LiveId" clId="{1434B8EE-8533-4085-8304-A777F9475236}" dt="2020-10-04T21:09:33.648" v="3701"/>
          <ac:spMkLst>
            <pc:docMk/>
            <pc:sldMk cId="3207055915" sldId="267"/>
            <ac:spMk id="73" creationId="{BCC2DEAA-C23C-4D5B-B882-AD2F3094BBFF}"/>
          </ac:spMkLst>
        </pc:spChg>
        <pc:spChg chg="add">
          <ac:chgData name="Borja Pintos Gómez de las Heras" userId="2d8300179f355a51" providerId="LiveId" clId="{1434B8EE-8533-4085-8304-A777F9475236}" dt="2020-10-04T21:09:33.648" v="3701"/>
          <ac:spMkLst>
            <pc:docMk/>
            <pc:sldMk cId="3207055915" sldId="267"/>
            <ac:spMk id="74" creationId="{A42BBA2A-31D4-4D53-9B9C-20D087D9D3FC}"/>
          </ac:spMkLst>
        </pc:spChg>
        <pc:spChg chg="add">
          <ac:chgData name="Borja Pintos Gómez de las Heras" userId="2d8300179f355a51" providerId="LiveId" clId="{1434B8EE-8533-4085-8304-A777F9475236}" dt="2020-10-04T21:09:33.648" v="3701"/>
          <ac:spMkLst>
            <pc:docMk/>
            <pc:sldMk cId="3207055915" sldId="267"/>
            <ac:spMk id="75" creationId="{E2627B3E-810F-43F7-925E-27AC43D9648F}"/>
          </ac:spMkLst>
        </pc:spChg>
        <pc:spChg chg="add">
          <ac:chgData name="Borja Pintos Gómez de las Heras" userId="2d8300179f355a51" providerId="LiveId" clId="{1434B8EE-8533-4085-8304-A777F9475236}" dt="2020-10-04T21:09:33.648" v="3701"/>
          <ac:spMkLst>
            <pc:docMk/>
            <pc:sldMk cId="3207055915" sldId="267"/>
            <ac:spMk id="76" creationId="{BCF0A285-1C17-4B99-8167-EED94C080FFC}"/>
          </ac:spMkLst>
        </pc:spChg>
        <pc:spChg chg="add">
          <ac:chgData name="Borja Pintos Gómez de las Heras" userId="2d8300179f355a51" providerId="LiveId" clId="{1434B8EE-8533-4085-8304-A777F9475236}" dt="2020-10-04T21:09:33.648" v="3701"/>
          <ac:spMkLst>
            <pc:docMk/>
            <pc:sldMk cId="3207055915" sldId="267"/>
            <ac:spMk id="77" creationId="{15884AF3-308A-484F-83B5-2F704B0E1886}"/>
          </ac:spMkLst>
        </pc:spChg>
        <pc:spChg chg="add">
          <ac:chgData name="Borja Pintos Gómez de las Heras" userId="2d8300179f355a51" providerId="LiveId" clId="{1434B8EE-8533-4085-8304-A777F9475236}" dt="2020-10-04T21:09:33.648" v="3701"/>
          <ac:spMkLst>
            <pc:docMk/>
            <pc:sldMk cId="3207055915" sldId="267"/>
            <ac:spMk id="78" creationId="{5FF9A72C-8FC6-4758-AE58-2ED60EF0B421}"/>
          </ac:spMkLst>
        </pc:spChg>
        <pc:spChg chg="add">
          <ac:chgData name="Borja Pintos Gómez de las Heras" userId="2d8300179f355a51" providerId="LiveId" clId="{1434B8EE-8533-4085-8304-A777F9475236}" dt="2020-10-04T21:09:33.648" v="3701"/>
          <ac:spMkLst>
            <pc:docMk/>
            <pc:sldMk cId="3207055915" sldId="267"/>
            <ac:spMk id="79" creationId="{5A68FD88-0A9C-4A33-8738-9B06BB82C48E}"/>
          </ac:spMkLst>
        </pc:spChg>
        <pc:spChg chg="add">
          <ac:chgData name="Borja Pintos Gómez de las Heras" userId="2d8300179f355a51" providerId="LiveId" clId="{1434B8EE-8533-4085-8304-A777F9475236}" dt="2020-10-04T21:09:33.648" v="3701"/>
          <ac:spMkLst>
            <pc:docMk/>
            <pc:sldMk cId="3207055915" sldId="267"/>
            <ac:spMk id="80" creationId="{EFCEF91F-D4DD-422E-8217-5E3787D89201}"/>
          </ac:spMkLst>
        </pc:spChg>
        <pc:spChg chg="add">
          <ac:chgData name="Borja Pintos Gómez de las Heras" userId="2d8300179f355a51" providerId="LiveId" clId="{1434B8EE-8533-4085-8304-A777F9475236}" dt="2020-10-04T21:09:33.648" v="3701"/>
          <ac:spMkLst>
            <pc:docMk/>
            <pc:sldMk cId="3207055915" sldId="267"/>
            <ac:spMk id="81" creationId="{506E364B-4AE9-4198-9FD5-BF8A95240B7C}"/>
          </ac:spMkLst>
        </pc:spChg>
        <pc:spChg chg="add">
          <ac:chgData name="Borja Pintos Gómez de las Heras" userId="2d8300179f355a51" providerId="LiveId" clId="{1434B8EE-8533-4085-8304-A777F9475236}" dt="2020-10-04T21:09:33.648" v="3701"/>
          <ac:spMkLst>
            <pc:docMk/>
            <pc:sldMk cId="3207055915" sldId="267"/>
            <ac:spMk id="82" creationId="{28183DD7-0A9D-434D-8982-230AD5AABFB3}"/>
          </ac:spMkLst>
        </pc:spChg>
        <pc:spChg chg="add">
          <ac:chgData name="Borja Pintos Gómez de las Heras" userId="2d8300179f355a51" providerId="LiveId" clId="{1434B8EE-8533-4085-8304-A777F9475236}" dt="2020-10-04T21:09:33.648" v="3701"/>
          <ac:spMkLst>
            <pc:docMk/>
            <pc:sldMk cId="3207055915" sldId="267"/>
            <ac:spMk id="83" creationId="{EB8D0A79-787B-450A-B426-19B09BF0F8D4}"/>
          </ac:spMkLst>
        </pc:spChg>
        <pc:spChg chg="add">
          <ac:chgData name="Borja Pintos Gómez de las Heras" userId="2d8300179f355a51" providerId="LiveId" clId="{1434B8EE-8533-4085-8304-A777F9475236}" dt="2020-10-04T21:09:33.648" v="3701"/>
          <ac:spMkLst>
            <pc:docMk/>
            <pc:sldMk cId="3207055915" sldId="267"/>
            <ac:spMk id="84" creationId="{B484A8C6-B50C-4D81-ABA8-4DC4709907D3}"/>
          </ac:spMkLst>
        </pc:spChg>
        <pc:spChg chg="add">
          <ac:chgData name="Borja Pintos Gómez de las Heras" userId="2d8300179f355a51" providerId="LiveId" clId="{1434B8EE-8533-4085-8304-A777F9475236}" dt="2020-10-04T21:09:33.648" v="3701"/>
          <ac:spMkLst>
            <pc:docMk/>
            <pc:sldMk cId="3207055915" sldId="267"/>
            <ac:spMk id="85" creationId="{D430BC9B-D810-4942-AE6F-40327A4AA18E}"/>
          </ac:spMkLst>
        </pc:spChg>
        <pc:spChg chg="add">
          <ac:chgData name="Borja Pintos Gómez de las Heras" userId="2d8300179f355a51" providerId="LiveId" clId="{1434B8EE-8533-4085-8304-A777F9475236}" dt="2020-10-04T21:09:33.648" v="3701"/>
          <ac:spMkLst>
            <pc:docMk/>
            <pc:sldMk cId="3207055915" sldId="267"/>
            <ac:spMk id="86" creationId="{90B07BD9-FBC2-4DD9-BACF-69806C43BDFD}"/>
          </ac:spMkLst>
        </pc:spChg>
        <pc:spChg chg="add">
          <ac:chgData name="Borja Pintos Gómez de las Heras" userId="2d8300179f355a51" providerId="LiveId" clId="{1434B8EE-8533-4085-8304-A777F9475236}" dt="2020-10-04T21:09:33.648" v="3701"/>
          <ac:spMkLst>
            <pc:docMk/>
            <pc:sldMk cId="3207055915" sldId="267"/>
            <ac:spMk id="87" creationId="{7DD987AF-F5CE-4E31-9A91-6958F9D6A27F}"/>
          </ac:spMkLst>
        </pc:spChg>
        <pc:spChg chg="add">
          <ac:chgData name="Borja Pintos Gómez de las Heras" userId="2d8300179f355a51" providerId="LiveId" clId="{1434B8EE-8533-4085-8304-A777F9475236}" dt="2020-10-04T21:09:33.648" v="3701"/>
          <ac:spMkLst>
            <pc:docMk/>
            <pc:sldMk cId="3207055915" sldId="267"/>
            <ac:spMk id="88" creationId="{6BBD801E-0B81-41B1-95F6-889AE30B6ED0}"/>
          </ac:spMkLst>
        </pc:spChg>
        <pc:spChg chg="add">
          <ac:chgData name="Borja Pintos Gómez de las Heras" userId="2d8300179f355a51" providerId="LiveId" clId="{1434B8EE-8533-4085-8304-A777F9475236}" dt="2020-10-04T21:09:33.648" v="3701"/>
          <ac:spMkLst>
            <pc:docMk/>
            <pc:sldMk cId="3207055915" sldId="267"/>
            <ac:spMk id="89" creationId="{4BFB94F5-7AA9-41AC-A063-A6A1EB0C9BF3}"/>
          </ac:spMkLst>
        </pc:spChg>
        <pc:spChg chg="add">
          <ac:chgData name="Borja Pintos Gómez de las Heras" userId="2d8300179f355a51" providerId="LiveId" clId="{1434B8EE-8533-4085-8304-A777F9475236}" dt="2020-10-04T21:09:33.648" v="3701"/>
          <ac:spMkLst>
            <pc:docMk/>
            <pc:sldMk cId="3207055915" sldId="267"/>
            <ac:spMk id="90" creationId="{9064B281-7877-4F28-B1BB-41BECD9E8ABB}"/>
          </ac:spMkLst>
        </pc:spChg>
        <pc:spChg chg="add">
          <ac:chgData name="Borja Pintos Gómez de las Heras" userId="2d8300179f355a51" providerId="LiveId" clId="{1434B8EE-8533-4085-8304-A777F9475236}" dt="2020-10-04T21:09:33.648" v="3701"/>
          <ac:spMkLst>
            <pc:docMk/>
            <pc:sldMk cId="3207055915" sldId="267"/>
            <ac:spMk id="91" creationId="{1450B8D6-9A80-4D18-9615-71EC3497CCF6}"/>
          </ac:spMkLst>
        </pc:spChg>
        <pc:spChg chg="add">
          <ac:chgData name="Borja Pintos Gómez de las Heras" userId="2d8300179f355a51" providerId="LiveId" clId="{1434B8EE-8533-4085-8304-A777F9475236}" dt="2020-10-04T21:09:33.648" v="3701"/>
          <ac:spMkLst>
            <pc:docMk/>
            <pc:sldMk cId="3207055915" sldId="267"/>
            <ac:spMk id="92" creationId="{87D98A36-4289-4A24-AF50-5EDFBAB224FC}"/>
          </ac:spMkLst>
        </pc:spChg>
        <pc:spChg chg="add">
          <ac:chgData name="Borja Pintos Gómez de las Heras" userId="2d8300179f355a51" providerId="LiveId" clId="{1434B8EE-8533-4085-8304-A777F9475236}" dt="2020-10-04T21:09:33.648" v="3701"/>
          <ac:spMkLst>
            <pc:docMk/>
            <pc:sldMk cId="3207055915" sldId="267"/>
            <ac:spMk id="93" creationId="{C92D38BD-C3B4-4912-8610-498342D9F024}"/>
          </ac:spMkLst>
        </pc:spChg>
        <pc:spChg chg="add">
          <ac:chgData name="Borja Pintos Gómez de las Heras" userId="2d8300179f355a51" providerId="LiveId" clId="{1434B8EE-8533-4085-8304-A777F9475236}" dt="2020-10-04T21:09:33.648" v="3701"/>
          <ac:spMkLst>
            <pc:docMk/>
            <pc:sldMk cId="3207055915" sldId="267"/>
            <ac:spMk id="94" creationId="{FB88DE6D-A11A-4BDE-B0C9-636C8F79C432}"/>
          </ac:spMkLst>
        </pc:spChg>
        <pc:spChg chg="add">
          <ac:chgData name="Borja Pintos Gómez de las Heras" userId="2d8300179f355a51" providerId="LiveId" clId="{1434B8EE-8533-4085-8304-A777F9475236}" dt="2020-10-04T21:09:33.648" v="3701"/>
          <ac:spMkLst>
            <pc:docMk/>
            <pc:sldMk cId="3207055915" sldId="267"/>
            <ac:spMk id="95" creationId="{F12E0383-B124-4B66-8D92-9969CB46B9C6}"/>
          </ac:spMkLst>
        </pc:spChg>
        <pc:spChg chg="add">
          <ac:chgData name="Borja Pintos Gómez de las Heras" userId="2d8300179f355a51" providerId="LiveId" clId="{1434B8EE-8533-4085-8304-A777F9475236}" dt="2020-10-04T21:09:33.648" v="3701"/>
          <ac:spMkLst>
            <pc:docMk/>
            <pc:sldMk cId="3207055915" sldId="267"/>
            <ac:spMk id="96" creationId="{2B7D4205-C897-4917-9B6E-43BCDED0F65A}"/>
          </ac:spMkLst>
        </pc:spChg>
        <pc:spChg chg="add">
          <ac:chgData name="Borja Pintos Gómez de las Heras" userId="2d8300179f355a51" providerId="LiveId" clId="{1434B8EE-8533-4085-8304-A777F9475236}" dt="2020-10-04T21:09:33.648" v="3701"/>
          <ac:spMkLst>
            <pc:docMk/>
            <pc:sldMk cId="3207055915" sldId="267"/>
            <ac:spMk id="97" creationId="{17695842-4277-4927-8961-1D22DBA6EC38}"/>
          </ac:spMkLst>
        </pc:spChg>
        <pc:grpChg chg="add del mod">
          <ac:chgData name="Borja Pintos Gómez de las Heras" userId="2d8300179f355a51" providerId="LiveId" clId="{1434B8EE-8533-4085-8304-A777F9475236}" dt="2020-10-04T21:07:35.268" v="3681" actId="478"/>
          <ac:grpSpMkLst>
            <pc:docMk/>
            <pc:sldMk cId="3207055915" sldId="267"/>
            <ac:grpSpMk id="4" creationId="{3655D1C4-F056-4010-AFB2-3FD65E45CC72}"/>
          </ac:grpSpMkLst>
        </pc:grpChg>
        <pc:graphicFrameChg chg="add del mod">
          <ac:chgData name="Borja Pintos Gómez de las Heras" userId="2d8300179f355a51" providerId="LiveId" clId="{1434B8EE-8533-4085-8304-A777F9475236}" dt="2020-10-04T20:36:33.274" v="47" actId="1032"/>
          <ac:graphicFrameMkLst>
            <pc:docMk/>
            <pc:sldMk cId="3207055915" sldId="267"/>
            <ac:graphicFrameMk id="11" creationId="{0C8FAB43-46CD-4C2A-9C55-8EF9472B9AD8}"/>
          </ac:graphicFrameMkLst>
        </pc:graphicFrameChg>
        <pc:cxnChg chg="add del mod">
          <ac:chgData name="Borja Pintos Gómez de las Heras" userId="2d8300179f355a51" providerId="LiveId" clId="{1434B8EE-8533-4085-8304-A777F9475236}" dt="2020-10-04T20:35:13.653" v="44" actId="478"/>
          <ac:cxnSpMkLst>
            <pc:docMk/>
            <pc:sldMk cId="3207055915" sldId="267"/>
            <ac:cxnSpMk id="5" creationId="{C5BFB968-1E70-43D8-8C14-6C2C16AC714C}"/>
          </ac:cxnSpMkLst>
        </pc:cxnChg>
        <pc:cxnChg chg="add del mod">
          <ac:chgData name="Borja Pintos Gómez de las Heras" userId="2d8300179f355a51" providerId="LiveId" clId="{1434B8EE-8533-4085-8304-A777F9475236}" dt="2020-10-04T20:58:06.172" v="1846" actId="478"/>
          <ac:cxnSpMkLst>
            <pc:docMk/>
            <pc:sldMk cId="3207055915" sldId="267"/>
            <ac:cxnSpMk id="7" creationId="{DCACCE00-BC4E-4354-8E7B-37C6306424FE}"/>
          </ac:cxnSpMkLst>
        </pc:cxnChg>
        <pc:cxnChg chg="add del mod">
          <ac:chgData name="Borja Pintos Gómez de las Heras" userId="2d8300179f355a51" providerId="LiveId" clId="{1434B8EE-8533-4085-8304-A777F9475236}" dt="2020-10-04T20:58:06.172" v="1846" actId="478"/>
          <ac:cxnSpMkLst>
            <pc:docMk/>
            <pc:sldMk cId="3207055915" sldId="267"/>
            <ac:cxnSpMk id="13" creationId="{AAAA3F6A-AB4F-467B-9763-5E07FFCF1DCA}"/>
          </ac:cxnSpMkLst>
        </pc:cxnChg>
        <pc:cxnChg chg="add del mod">
          <ac:chgData name="Borja Pintos Gómez de las Heras" userId="2d8300179f355a51" providerId="LiveId" clId="{1434B8EE-8533-4085-8304-A777F9475236}" dt="2020-10-04T20:58:06.172" v="1846" actId="478"/>
          <ac:cxnSpMkLst>
            <pc:docMk/>
            <pc:sldMk cId="3207055915" sldId="267"/>
            <ac:cxnSpMk id="14" creationId="{3C07AD5B-A5E0-4CA6-B5B0-57FED4989A76}"/>
          </ac:cxnSpMkLst>
        </pc:cxnChg>
        <pc:cxnChg chg="add del mod">
          <ac:chgData name="Borja Pintos Gómez de las Heras" userId="2d8300179f355a51" providerId="LiveId" clId="{1434B8EE-8533-4085-8304-A777F9475236}" dt="2020-10-04T20:39:25.302" v="91" actId="478"/>
          <ac:cxnSpMkLst>
            <pc:docMk/>
            <pc:sldMk cId="3207055915" sldId="267"/>
            <ac:cxnSpMk id="15" creationId="{014EB16C-9581-402A-83D5-FAA01DDFD493}"/>
          </ac:cxnSpMkLst>
        </pc:cxnChg>
        <pc:cxnChg chg="add del mod">
          <ac:chgData name="Borja Pintos Gómez de las Heras" userId="2d8300179f355a51" providerId="LiveId" clId="{1434B8EE-8533-4085-8304-A777F9475236}" dt="2020-10-04T20:39:25.302" v="91" actId="478"/>
          <ac:cxnSpMkLst>
            <pc:docMk/>
            <pc:sldMk cId="3207055915" sldId="267"/>
            <ac:cxnSpMk id="16" creationId="{1AD9711B-D26C-47A3-A521-17C5BBD56DB3}"/>
          </ac:cxnSpMkLst>
        </pc:cxnChg>
        <pc:cxnChg chg="add del mod">
          <ac:chgData name="Borja Pintos Gómez de las Heras" userId="2d8300179f355a51" providerId="LiveId" clId="{1434B8EE-8533-4085-8304-A777F9475236}" dt="2020-10-04T20:39:25.302" v="91" actId="478"/>
          <ac:cxnSpMkLst>
            <pc:docMk/>
            <pc:sldMk cId="3207055915" sldId="267"/>
            <ac:cxnSpMk id="17" creationId="{B825AA48-C466-41B2-83FB-50C3FCDFD806}"/>
          </ac:cxnSpMkLst>
        </pc:cxnChg>
        <pc:cxnChg chg="add del mod">
          <ac:chgData name="Borja Pintos Gómez de las Heras" userId="2d8300179f355a51" providerId="LiveId" clId="{1434B8EE-8533-4085-8304-A777F9475236}" dt="2020-10-04T20:39:25.302" v="91" actId="478"/>
          <ac:cxnSpMkLst>
            <pc:docMk/>
            <pc:sldMk cId="3207055915" sldId="267"/>
            <ac:cxnSpMk id="18" creationId="{3ACCEBF8-B417-4D4C-9B17-53EA13C5A542}"/>
          </ac:cxnSpMkLst>
        </pc:cxnChg>
        <pc:cxnChg chg="add del mod">
          <ac:chgData name="Borja Pintos Gómez de las Heras" userId="2d8300179f355a51" providerId="LiveId" clId="{1434B8EE-8533-4085-8304-A777F9475236}" dt="2020-10-04T20:39:25.302" v="91" actId="478"/>
          <ac:cxnSpMkLst>
            <pc:docMk/>
            <pc:sldMk cId="3207055915" sldId="267"/>
            <ac:cxnSpMk id="19" creationId="{81A149E5-C1E7-4EBC-92BF-16A5B4991BC2}"/>
          </ac:cxnSpMkLst>
        </pc:cxnChg>
        <pc:cxnChg chg="add del mod">
          <ac:chgData name="Borja Pintos Gómez de las Heras" userId="2d8300179f355a51" providerId="LiveId" clId="{1434B8EE-8533-4085-8304-A777F9475236}" dt="2020-10-04T20:39:25.302" v="91" actId="478"/>
          <ac:cxnSpMkLst>
            <pc:docMk/>
            <pc:sldMk cId="3207055915" sldId="267"/>
            <ac:cxnSpMk id="20" creationId="{91436678-9A42-47C1-87C5-D241B33E2629}"/>
          </ac:cxnSpMkLst>
        </pc:cxnChg>
        <pc:cxnChg chg="add del mod">
          <ac:chgData name="Borja Pintos Gómez de las Heras" userId="2d8300179f355a51" providerId="LiveId" clId="{1434B8EE-8533-4085-8304-A777F9475236}" dt="2020-10-04T20:58:06.172" v="1846" actId="478"/>
          <ac:cxnSpMkLst>
            <pc:docMk/>
            <pc:sldMk cId="3207055915" sldId="267"/>
            <ac:cxnSpMk id="21" creationId="{EC5562BA-EDD4-4D99-BB59-E6F15FEE7A87}"/>
          </ac:cxnSpMkLst>
        </pc:cxnChg>
        <pc:cxnChg chg="add del mod">
          <ac:chgData name="Borja Pintos Gómez de las Heras" userId="2d8300179f355a51" providerId="LiveId" clId="{1434B8EE-8533-4085-8304-A777F9475236}" dt="2020-10-04T20:58:06.172" v="1846" actId="478"/>
          <ac:cxnSpMkLst>
            <pc:docMk/>
            <pc:sldMk cId="3207055915" sldId="267"/>
            <ac:cxnSpMk id="22" creationId="{3D39920E-BF85-4601-8F6A-E4DEBB054346}"/>
          </ac:cxnSpMkLst>
        </pc:cxnChg>
        <pc:cxnChg chg="add del mod">
          <ac:chgData name="Borja Pintos Gómez de las Heras" userId="2d8300179f355a51" providerId="LiveId" clId="{1434B8EE-8533-4085-8304-A777F9475236}" dt="2020-10-04T20:58:06.172" v="1846" actId="478"/>
          <ac:cxnSpMkLst>
            <pc:docMk/>
            <pc:sldMk cId="3207055915" sldId="267"/>
            <ac:cxnSpMk id="23" creationId="{EED1F022-2786-488C-BDCE-A9E1139BF170}"/>
          </ac:cxnSpMkLst>
        </pc:cxnChg>
        <pc:cxnChg chg="add del mod">
          <ac:chgData name="Borja Pintos Gómez de las Heras" userId="2d8300179f355a51" providerId="LiveId" clId="{1434B8EE-8533-4085-8304-A777F9475236}" dt="2020-10-04T20:58:06.172" v="1846" actId="478"/>
          <ac:cxnSpMkLst>
            <pc:docMk/>
            <pc:sldMk cId="3207055915" sldId="267"/>
            <ac:cxnSpMk id="24" creationId="{E3D99F7B-B7F5-4275-BDE2-9326347EEF7D}"/>
          </ac:cxnSpMkLst>
        </pc:cxnChg>
        <pc:cxnChg chg="add del mod">
          <ac:chgData name="Borja Pintos Gómez de las Heras" userId="2d8300179f355a51" providerId="LiveId" clId="{1434B8EE-8533-4085-8304-A777F9475236}" dt="2020-10-04T20:58:06.172" v="1846" actId="478"/>
          <ac:cxnSpMkLst>
            <pc:docMk/>
            <pc:sldMk cId="3207055915" sldId="267"/>
            <ac:cxnSpMk id="25" creationId="{19F4B744-B186-47CC-BF23-047EC1537E17}"/>
          </ac:cxnSpMkLst>
        </pc:cxnChg>
        <pc:cxnChg chg="add del mod">
          <ac:chgData name="Borja Pintos Gómez de las Heras" userId="2d8300179f355a51" providerId="LiveId" clId="{1434B8EE-8533-4085-8304-A777F9475236}" dt="2020-10-04T20:58:06.172" v="1846" actId="478"/>
          <ac:cxnSpMkLst>
            <pc:docMk/>
            <pc:sldMk cId="3207055915" sldId="267"/>
            <ac:cxnSpMk id="26" creationId="{4E76879C-807E-4C22-BCAE-D90A5B81BC15}"/>
          </ac:cxnSpMkLst>
        </pc:cxnChg>
        <pc:cxnChg chg="add del mod">
          <ac:chgData name="Borja Pintos Gómez de las Heras" userId="2d8300179f355a51" providerId="LiveId" clId="{1434B8EE-8533-4085-8304-A777F9475236}" dt="2020-10-04T20:40:24.435" v="171" actId="478"/>
          <ac:cxnSpMkLst>
            <pc:docMk/>
            <pc:sldMk cId="3207055915" sldId="267"/>
            <ac:cxnSpMk id="27" creationId="{657F5E86-AFBE-4A51-BC43-04BDF3909278}"/>
          </ac:cxnSpMkLst>
        </pc:cxnChg>
        <pc:cxnChg chg="add del mod">
          <ac:chgData name="Borja Pintos Gómez de las Heras" userId="2d8300179f355a51" providerId="LiveId" clId="{1434B8EE-8533-4085-8304-A777F9475236}" dt="2020-10-04T20:58:06.172" v="1846" actId="478"/>
          <ac:cxnSpMkLst>
            <pc:docMk/>
            <pc:sldMk cId="3207055915" sldId="267"/>
            <ac:cxnSpMk id="29" creationId="{3413AB72-33EC-4842-8B51-61E8318DB995}"/>
          </ac:cxnSpMkLst>
        </pc:cxnChg>
        <pc:cxnChg chg="add del mod">
          <ac:chgData name="Borja Pintos Gómez de las Heras" userId="2d8300179f355a51" providerId="LiveId" clId="{1434B8EE-8533-4085-8304-A777F9475236}" dt="2020-10-04T20:58:06.172" v="1846" actId="478"/>
          <ac:cxnSpMkLst>
            <pc:docMk/>
            <pc:sldMk cId="3207055915" sldId="267"/>
            <ac:cxnSpMk id="30" creationId="{E0CEFE32-4881-4F5B-BAF7-C58D8F70A345}"/>
          </ac:cxnSpMkLst>
        </pc:cxnChg>
      </pc:sldChg>
      <pc:sldChg chg="addSp delSp modSp add del">
        <pc:chgData name="Borja Pintos Gómez de las Heras" userId="2d8300179f355a51" providerId="LiveId" clId="{1434B8EE-8533-4085-8304-A777F9475236}" dt="2020-10-04T20:58:53.970" v="1859" actId="2696"/>
        <pc:sldMkLst>
          <pc:docMk/>
          <pc:sldMk cId="54397861" sldId="268"/>
        </pc:sldMkLst>
        <pc:spChg chg="add mod ord modVis">
          <ac:chgData name="Borja Pintos Gómez de las Heras" userId="2d8300179f355a51" providerId="LiveId" clId="{1434B8EE-8533-4085-8304-A777F9475236}" dt="2020-10-04T20:55:24.624" v="1745"/>
          <ac:spMkLst>
            <pc:docMk/>
            <pc:sldMk cId="54397861" sldId="268"/>
            <ac:spMk id="2" creationId="{AD2CE352-6C0C-4AA7-BFCF-90D12D111ACA}"/>
          </ac:spMkLst>
        </pc:spChg>
        <pc:spChg chg="add mod ord">
          <ac:chgData name="Borja Pintos Gómez de las Heras" userId="2d8300179f355a51" providerId="LiveId" clId="{1434B8EE-8533-4085-8304-A777F9475236}" dt="2020-10-04T20:55:24.624" v="1747"/>
          <ac:spMkLst>
            <pc:docMk/>
            <pc:sldMk cId="54397861" sldId="268"/>
            <ac:spMk id="3" creationId="{1D0A561C-BCBF-4A41-89D9-33B5DA0A99A5}"/>
          </ac:spMkLst>
        </pc:spChg>
        <pc:spChg chg="add mod">
          <ac:chgData name="Borja Pintos Gómez de las Heras" userId="2d8300179f355a51" providerId="LiveId" clId="{1434B8EE-8533-4085-8304-A777F9475236}" dt="2020-10-04T20:55:24.625" v="1748"/>
          <ac:spMkLst>
            <pc:docMk/>
            <pc:sldMk cId="54397861" sldId="268"/>
            <ac:spMk id="4" creationId="{286B0BAE-AA7A-4086-98F7-A7B8FDDC911F}"/>
          </ac:spMkLst>
        </pc:spChg>
        <pc:spChg chg="add mod">
          <ac:chgData name="Borja Pintos Gómez de las Heras" userId="2d8300179f355a51" providerId="LiveId" clId="{1434B8EE-8533-4085-8304-A777F9475236}" dt="2020-10-04T20:55:24.626" v="1749"/>
          <ac:spMkLst>
            <pc:docMk/>
            <pc:sldMk cId="54397861" sldId="268"/>
            <ac:spMk id="5" creationId="{2724FFFE-75E8-459B-8E3E-0F9A4D2740E7}"/>
          </ac:spMkLst>
        </pc:spChg>
        <pc:spChg chg="add mod">
          <ac:chgData name="Borja Pintos Gómez de las Heras" userId="2d8300179f355a51" providerId="LiveId" clId="{1434B8EE-8533-4085-8304-A777F9475236}" dt="2020-10-04T20:55:24.626" v="1750"/>
          <ac:spMkLst>
            <pc:docMk/>
            <pc:sldMk cId="54397861" sldId="268"/>
            <ac:spMk id="6" creationId="{AE3DA995-BBAE-44D6-B289-D80C0FDC0039}"/>
          </ac:spMkLst>
        </pc:spChg>
        <pc:spChg chg="add mod ord">
          <ac:chgData name="Borja Pintos Gómez de las Heras" userId="2d8300179f355a51" providerId="LiveId" clId="{1434B8EE-8533-4085-8304-A777F9475236}" dt="2020-10-04T20:57:19.063" v="1837" actId="207"/>
          <ac:spMkLst>
            <pc:docMk/>
            <pc:sldMk cId="54397861" sldId="268"/>
            <ac:spMk id="7" creationId="{1060C2DD-5EA0-44B6-97B7-5BDFF8031920}"/>
          </ac:spMkLst>
        </pc:spChg>
        <pc:spChg chg="add mod ord">
          <ac:chgData name="Borja Pintos Gómez de las Heras" userId="2d8300179f355a51" providerId="LiveId" clId="{1434B8EE-8533-4085-8304-A777F9475236}" dt="2020-10-04T20:55:24.626" v="1754"/>
          <ac:spMkLst>
            <pc:docMk/>
            <pc:sldMk cId="54397861" sldId="268"/>
            <ac:spMk id="8" creationId="{2BB4159E-2F38-4E69-A621-5CCD42068C0E}"/>
          </ac:spMkLst>
        </pc:spChg>
        <pc:spChg chg="add mod ord">
          <ac:chgData name="Borja Pintos Gómez de las Heras" userId="2d8300179f355a51" providerId="LiveId" clId="{1434B8EE-8533-4085-8304-A777F9475236}" dt="2020-10-04T20:55:24.627" v="1756"/>
          <ac:spMkLst>
            <pc:docMk/>
            <pc:sldMk cId="54397861" sldId="268"/>
            <ac:spMk id="9" creationId="{BAA09F7A-5365-42C4-8500-E2B918FDBBCB}"/>
          </ac:spMkLst>
        </pc:spChg>
        <pc:spChg chg="add mod ord">
          <ac:chgData name="Borja Pintos Gómez de las Heras" userId="2d8300179f355a51" providerId="LiveId" clId="{1434B8EE-8533-4085-8304-A777F9475236}" dt="2020-10-04T20:55:24.627" v="1758"/>
          <ac:spMkLst>
            <pc:docMk/>
            <pc:sldMk cId="54397861" sldId="268"/>
            <ac:spMk id="10" creationId="{C91C19E3-DBE9-481C-85D2-B59F7776340E}"/>
          </ac:spMkLst>
        </pc:spChg>
        <pc:spChg chg="add mod ord">
          <ac:chgData name="Borja Pintos Gómez de las Heras" userId="2d8300179f355a51" providerId="LiveId" clId="{1434B8EE-8533-4085-8304-A777F9475236}" dt="2020-10-04T20:55:24.627" v="1760"/>
          <ac:spMkLst>
            <pc:docMk/>
            <pc:sldMk cId="54397861" sldId="268"/>
            <ac:spMk id="11" creationId="{674CCAE6-7FED-4E85-A5FE-2BAA5AFF7FA9}"/>
          </ac:spMkLst>
        </pc:spChg>
        <pc:spChg chg="add mod ord">
          <ac:chgData name="Borja Pintos Gómez de las Heras" userId="2d8300179f355a51" providerId="LiveId" clId="{1434B8EE-8533-4085-8304-A777F9475236}" dt="2020-10-04T20:55:24.628" v="1762"/>
          <ac:spMkLst>
            <pc:docMk/>
            <pc:sldMk cId="54397861" sldId="268"/>
            <ac:spMk id="12" creationId="{FC52A530-BC9D-4C85-B73F-1A2522F4BB63}"/>
          </ac:spMkLst>
        </pc:spChg>
        <pc:spChg chg="add mod ord">
          <ac:chgData name="Borja Pintos Gómez de las Heras" userId="2d8300179f355a51" providerId="LiveId" clId="{1434B8EE-8533-4085-8304-A777F9475236}" dt="2020-10-04T20:55:24.628" v="1764"/>
          <ac:spMkLst>
            <pc:docMk/>
            <pc:sldMk cId="54397861" sldId="268"/>
            <ac:spMk id="13" creationId="{ED92684A-C90D-4EDD-8FBC-2CF92023699E}"/>
          </ac:spMkLst>
        </pc:spChg>
        <pc:spChg chg="add mod ord">
          <ac:chgData name="Borja Pintos Gómez de las Heras" userId="2d8300179f355a51" providerId="LiveId" clId="{1434B8EE-8533-4085-8304-A777F9475236}" dt="2020-10-04T20:55:24.628" v="1766"/>
          <ac:spMkLst>
            <pc:docMk/>
            <pc:sldMk cId="54397861" sldId="268"/>
            <ac:spMk id="14" creationId="{38D5650B-8D0D-4EE6-B0E0-79E10F094395}"/>
          </ac:spMkLst>
        </pc:spChg>
        <pc:spChg chg="add mod ord">
          <ac:chgData name="Borja Pintos Gómez de las Heras" userId="2d8300179f355a51" providerId="LiveId" clId="{1434B8EE-8533-4085-8304-A777F9475236}" dt="2020-10-04T20:55:24.629" v="1768"/>
          <ac:spMkLst>
            <pc:docMk/>
            <pc:sldMk cId="54397861" sldId="268"/>
            <ac:spMk id="15" creationId="{45AA79CD-6A2B-4A2F-A4C0-2B06FA805342}"/>
          </ac:spMkLst>
        </pc:spChg>
        <pc:spChg chg="add mod ord">
          <ac:chgData name="Borja Pintos Gómez de las Heras" userId="2d8300179f355a51" providerId="LiveId" clId="{1434B8EE-8533-4085-8304-A777F9475236}" dt="2020-10-04T20:55:24.629" v="1770"/>
          <ac:spMkLst>
            <pc:docMk/>
            <pc:sldMk cId="54397861" sldId="268"/>
            <ac:spMk id="16" creationId="{D36174FB-19AA-45B3-930B-A782DD77DF27}"/>
          </ac:spMkLst>
        </pc:spChg>
        <pc:spChg chg="add mod ord">
          <ac:chgData name="Borja Pintos Gómez de las Heras" userId="2d8300179f355a51" providerId="LiveId" clId="{1434B8EE-8533-4085-8304-A777F9475236}" dt="2020-10-04T20:55:24.629" v="1772"/>
          <ac:spMkLst>
            <pc:docMk/>
            <pc:sldMk cId="54397861" sldId="268"/>
            <ac:spMk id="17" creationId="{4605B241-B0E9-4D39-9D00-F9D44F1BAC82}"/>
          </ac:spMkLst>
        </pc:spChg>
        <pc:spChg chg="add mod ord">
          <ac:chgData name="Borja Pintos Gómez de las Heras" userId="2d8300179f355a51" providerId="LiveId" clId="{1434B8EE-8533-4085-8304-A777F9475236}" dt="2020-10-04T20:55:24.630" v="1774"/>
          <ac:spMkLst>
            <pc:docMk/>
            <pc:sldMk cId="54397861" sldId="268"/>
            <ac:spMk id="18" creationId="{B55A73B1-D343-466F-83CC-C7D2E2C3594B}"/>
          </ac:spMkLst>
        </pc:spChg>
        <pc:spChg chg="add mod ord">
          <ac:chgData name="Borja Pintos Gómez de las Heras" userId="2d8300179f355a51" providerId="LiveId" clId="{1434B8EE-8533-4085-8304-A777F9475236}" dt="2020-10-04T20:56:59.118" v="1834" actId="207"/>
          <ac:spMkLst>
            <pc:docMk/>
            <pc:sldMk cId="54397861" sldId="268"/>
            <ac:spMk id="19" creationId="{D57F0015-741E-4650-8606-5B5DEA9D3A9D}"/>
          </ac:spMkLst>
        </pc:spChg>
        <pc:spChg chg="add mod ord">
          <ac:chgData name="Borja Pintos Gómez de las Heras" userId="2d8300179f355a51" providerId="LiveId" clId="{1434B8EE-8533-4085-8304-A777F9475236}" dt="2020-10-04T20:55:24.638" v="1822"/>
          <ac:spMkLst>
            <pc:docMk/>
            <pc:sldMk cId="54397861" sldId="268"/>
            <ac:spMk id="20" creationId="{3B26D6C8-2A21-474E-9F49-B44224A593E5}"/>
          </ac:spMkLst>
        </pc:spChg>
        <pc:spChg chg="add mod">
          <ac:chgData name="Borja Pintos Gómez de las Heras" userId="2d8300179f355a51" providerId="LiveId" clId="{1434B8EE-8533-4085-8304-A777F9475236}" dt="2020-10-04T20:55:24.637" v="1817"/>
          <ac:spMkLst>
            <pc:docMk/>
            <pc:sldMk cId="54397861" sldId="268"/>
            <ac:spMk id="21" creationId="{5F70C469-6A8E-4977-9DCA-C83E773F7733}"/>
          </ac:spMkLst>
        </pc:spChg>
        <pc:spChg chg="add mod ord">
          <ac:chgData name="Borja Pintos Gómez de las Heras" userId="2d8300179f355a51" providerId="LiveId" clId="{1434B8EE-8533-4085-8304-A777F9475236}" dt="2020-10-04T20:57:10.590" v="1836" actId="207"/>
          <ac:spMkLst>
            <pc:docMk/>
            <pc:sldMk cId="54397861" sldId="268"/>
            <ac:spMk id="22" creationId="{6B7F4F8D-4759-470E-AC2D-2A1B995DD614}"/>
          </ac:spMkLst>
        </pc:spChg>
        <pc:spChg chg="add mod ord">
          <ac:chgData name="Borja Pintos Gómez de las Heras" userId="2d8300179f355a51" providerId="LiveId" clId="{1434B8EE-8533-4085-8304-A777F9475236}" dt="2020-10-04T20:55:24.639" v="1826"/>
          <ac:spMkLst>
            <pc:docMk/>
            <pc:sldMk cId="54397861" sldId="268"/>
            <ac:spMk id="23" creationId="{6FDEDCF3-1134-48BD-A5F0-79D54D1D5AE1}"/>
          </ac:spMkLst>
        </pc:spChg>
        <pc:spChg chg="add mod">
          <ac:chgData name="Borja Pintos Gómez de las Heras" userId="2d8300179f355a51" providerId="LiveId" clId="{1434B8EE-8533-4085-8304-A777F9475236}" dt="2020-10-04T20:55:24.638" v="1818"/>
          <ac:spMkLst>
            <pc:docMk/>
            <pc:sldMk cId="54397861" sldId="268"/>
            <ac:spMk id="24" creationId="{C63D72E2-3226-438B-A6EC-F115DE9F3E92}"/>
          </ac:spMkLst>
        </pc:spChg>
        <pc:spChg chg="add mod">
          <ac:chgData name="Borja Pintos Gómez de las Heras" userId="2d8300179f355a51" providerId="LiveId" clId="{1434B8EE-8533-4085-8304-A777F9475236}" dt="2020-10-04T20:55:24.630" v="1775"/>
          <ac:spMkLst>
            <pc:docMk/>
            <pc:sldMk cId="54397861" sldId="268"/>
            <ac:spMk id="25" creationId="{82A34A26-363F-460A-A754-68739035C1D0}"/>
          </ac:spMkLst>
        </pc:spChg>
        <pc:spChg chg="add mod modVis">
          <ac:chgData name="Borja Pintos Gómez de las Heras" userId="2d8300179f355a51" providerId="LiveId" clId="{1434B8EE-8533-4085-8304-A777F9475236}" dt="2020-10-04T20:55:24.631" v="1778"/>
          <ac:spMkLst>
            <pc:docMk/>
            <pc:sldMk cId="54397861" sldId="268"/>
            <ac:spMk id="26" creationId="{CE45EB44-EECB-44D1-A52B-8FF7F738C0F8}"/>
          </ac:spMkLst>
        </pc:spChg>
        <pc:spChg chg="add mod ord modVis">
          <ac:chgData name="Borja Pintos Gómez de las Heras" userId="2d8300179f355a51" providerId="LiveId" clId="{1434B8EE-8533-4085-8304-A777F9475236}" dt="2020-10-04T20:55:24.632" v="1782"/>
          <ac:spMkLst>
            <pc:docMk/>
            <pc:sldMk cId="54397861" sldId="268"/>
            <ac:spMk id="27" creationId="{EDD8DEF0-FE9F-4D4E-9A2F-A01106926DF0}"/>
          </ac:spMkLst>
        </pc:spChg>
        <pc:spChg chg="add mod ord modVis">
          <ac:chgData name="Borja Pintos Gómez de las Heras" userId="2d8300179f355a51" providerId="LiveId" clId="{1434B8EE-8533-4085-8304-A777F9475236}" dt="2020-10-04T20:55:24.632" v="1784"/>
          <ac:spMkLst>
            <pc:docMk/>
            <pc:sldMk cId="54397861" sldId="268"/>
            <ac:spMk id="28" creationId="{B76D5206-301E-483C-9966-072666897876}"/>
          </ac:spMkLst>
        </pc:spChg>
        <pc:spChg chg="add mod ord modVis">
          <ac:chgData name="Borja Pintos Gómez de las Heras" userId="2d8300179f355a51" providerId="LiveId" clId="{1434B8EE-8533-4085-8304-A777F9475236}" dt="2020-10-04T20:55:24.632" v="1786"/>
          <ac:spMkLst>
            <pc:docMk/>
            <pc:sldMk cId="54397861" sldId="268"/>
            <ac:spMk id="29" creationId="{5B8F4D96-C044-4C00-857D-741AAA8AB52F}"/>
          </ac:spMkLst>
        </pc:spChg>
        <pc:spChg chg="add mod ord modVis">
          <ac:chgData name="Borja Pintos Gómez de las Heras" userId="2d8300179f355a51" providerId="LiveId" clId="{1434B8EE-8533-4085-8304-A777F9475236}" dt="2020-10-04T20:55:24.633" v="1788"/>
          <ac:spMkLst>
            <pc:docMk/>
            <pc:sldMk cId="54397861" sldId="268"/>
            <ac:spMk id="30" creationId="{CB209481-AA45-41F2-A117-AE91D810DCDD}"/>
          </ac:spMkLst>
        </pc:spChg>
        <pc:spChg chg="add mod ord">
          <ac:chgData name="Borja Pintos Gómez de las Heras" userId="2d8300179f355a51" providerId="LiveId" clId="{1434B8EE-8533-4085-8304-A777F9475236}" dt="2020-10-04T20:55:24.633" v="1790"/>
          <ac:spMkLst>
            <pc:docMk/>
            <pc:sldMk cId="54397861" sldId="268"/>
            <ac:spMk id="31" creationId="{2D757922-584B-4180-BFD3-8555B3C4DD7A}"/>
          </ac:spMkLst>
        </pc:spChg>
        <pc:spChg chg="add mod ord">
          <ac:chgData name="Borja Pintos Gómez de las Heras" userId="2d8300179f355a51" providerId="LiveId" clId="{1434B8EE-8533-4085-8304-A777F9475236}" dt="2020-10-04T20:56:45.282" v="1832" actId="207"/>
          <ac:spMkLst>
            <pc:docMk/>
            <pc:sldMk cId="54397861" sldId="268"/>
            <ac:spMk id="32" creationId="{3C9189C7-3A63-4F03-A47B-36A887EBEA65}"/>
          </ac:spMkLst>
        </pc:spChg>
        <pc:spChg chg="add mod">
          <ac:chgData name="Borja Pintos Gómez de las Heras" userId="2d8300179f355a51" providerId="LiveId" clId="{1434B8EE-8533-4085-8304-A777F9475236}" dt="2020-10-04T20:55:24.630" v="1776"/>
          <ac:spMkLst>
            <pc:docMk/>
            <pc:sldMk cId="54397861" sldId="268"/>
            <ac:spMk id="33" creationId="{7995ED8C-74C6-4E3E-BC18-D072B51F36B6}"/>
          </ac:spMkLst>
        </pc:spChg>
        <pc:spChg chg="add mod modVis">
          <ac:chgData name="Borja Pintos Gómez de las Heras" userId="2d8300179f355a51" providerId="LiveId" clId="{1434B8EE-8533-4085-8304-A777F9475236}" dt="2020-10-04T20:55:24.631" v="1779"/>
          <ac:spMkLst>
            <pc:docMk/>
            <pc:sldMk cId="54397861" sldId="268"/>
            <ac:spMk id="34" creationId="{431D99EF-ABC7-49F4-9952-6259AE3EAE52}"/>
          </ac:spMkLst>
        </pc:spChg>
        <pc:spChg chg="add mod ord modVis">
          <ac:chgData name="Borja Pintos Gómez de las Heras" userId="2d8300179f355a51" providerId="LiveId" clId="{1434B8EE-8533-4085-8304-A777F9475236}" dt="2020-10-04T20:55:24.634" v="1794"/>
          <ac:spMkLst>
            <pc:docMk/>
            <pc:sldMk cId="54397861" sldId="268"/>
            <ac:spMk id="35" creationId="{DDA62424-19BB-4703-93E1-A9F51A252D58}"/>
          </ac:spMkLst>
        </pc:spChg>
        <pc:spChg chg="add mod ord modVis">
          <ac:chgData name="Borja Pintos Gómez de las Heras" userId="2d8300179f355a51" providerId="LiveId" clId="{1434B8EE-8533-4085-8304-A777F9475236}" dt="2020-10-04T20:55:24.634" v="1796"/>
          <ac:spMkLst>
            <pc:docMk/>
            <pc:sldMk cId="54397861" sldId="268"/>
            <ac:spMk id="36" creationId="{A772FFA5-186D-4F1F-9986-59F5F60F242E}"/>
          </ac:spMkLst>
        </pc:spChg>
        <pc:spChg chg="add mod ord modVis">
          <ac:chgData name="Borja Pintos Gómez de las Heras" userId="2d8300179f355a51" providerId="LiveId" clId="{1434B8EE-8533-4085-8304-A777F9475236}" dt="2020-10-04T20:55:24.634" v="1798"/>
          <ac:spMkLst>
            <pc:docMk/>
            <pc:sldMk cId="54397861" sldId="268"/>
            <ac:spMk id="37" creationId="{2687475D-1431-4396-9126-0DCE9C6241FF}"/>
          </ac:spMkLst>
        </pc:spChg>
        <pc:spChg chg="add mod ord modVis">
          <ac:chgData name="Borja Pintos Gómez de las Heras" userId="2d8300179f355a51" providerId="LiveId" clId="{1434B8EE-8533-4085-8304-A777F9475236}" dt="2020-10-04T20:55:24.635" v="1800"/>
          <ac:spMkLst>
            <pc:docMk/>
            <pc:sldMk cId="54397861" sldId="268"/>
            <ac:spMk id="38" creationId="{520BDF39-0453-4B98-A539-ABFA8D4B9D5A}"/>
          </ac:spMkLst>
        </pc:spChg>
        <pc:spChg chg="add mod ord">
          <ac:chgData name="Borja Pintos Gómez de las Heras" userId="2d8300179f355a51" providerId="LiveId" clId="{1434B8EE-8533-4085-8304-A777F9475236}" dt="2020-10-04T20:55:24.635" v="1802"/>
          <ac:spMkLst>
            <pc:docMk/>
            <pc:sldMk cId="54397861" sldId="268"/>
            <ac:spMk id="39" creationId="{1DDE2AEB-DF0E-497D-9E49-AC55AF5DA284}"/>
          </ac:spMkLst>
        </pc:spChg>
        <pc:spChg chg="add mod ord">
          <ac:chgData name="Borja Pintos Gómez de las Heras" userId="2d8300179f355a51" providerId="LiveId" clId="{1434B8EE-8533-4085-8304-A777F9475236}" dt="2020-10-04T20:56:54.581" v="1833" actId="207"/>
          <ac:spMkLst>
            <pc:docMk/>
            <pc:sldMk cId="54397861" sldId="268"/>
            <ac:spMk id="40" creationId="{01E1FD9B-4EE9-46A9-8085-3E50D94E4C78}"/>
          </ac:spMkLst>
        </pc:spChg>
        <pc:spChg chg="add mod">
          <ac:chgData name="Borja Pintos Gómez de las Heras" userId="2d8300179f355a51" providerId="LiveId" clId="{1434B8EE-8533-4085-8304-A777F9475236}" dt="2020-10-04T20:55:24.631" v="1777"/>
          <ac:spMkLst>
            <pc:docMk/>
            <pc:sldMk cId="54397861" sldId="268"/>
            <ac:spMk id="41" creationId="{8E7302A5-955C-4AEF-94A2-1827B30CBFF0}"/>
          </ac:spMkLst>
        </pc:spChg>
        <pc:spChg chg="add mod modVis">
          <ac:chgData name="Borja Pintos Gómez de las Heras" userId="2d8300179f355a51" providerId="LiveId" clId="{1434B8EE-8533-4085-8304-A777F9475236}" dt="2020-10-04T20:55:24.631" v="1780"/>
          <ac:spMkLst>
            <pc:docMk/>
            <pc:sldMk cId="54397861" sldId="268"/>
            <ac:spMk id="42" creationId="{FEA7C823-B7F1-4DF4-8433-D901A2000674}"/>
          </ac:spMkLst>
        </pc:spChg>
        <pc:spChg chg="add mod ord modVis">
          <ac:chgData name="Borja Pintos Gómez de las Heras" userId="2d8300179f355a51" providerId="LiveId" clId="{1434B8EE-8533-4085-8304-A777F9475236}" dt="2020-10-04T20:55:24.635" v="1806"/>
          <ac:spMkLst>
            <pc:docMk/>
            <pc:sldMk cId="54397861" sldId="268"/>
            <ac:spMk id="43" creationId="{F678818B-8EB4-4A0B-ABB1-5EED4F828BC0}"/>
          </ac:spMkLst>
        </pc:spChg>
        <pc:spChg chg="add mod ord modVis">
          <ac:chgData name="Borja Pintos Gómez de las Heras" userId="2d8300179f355a51" providerId="LiveId" clId="{1434B8EE-8533-4085-8304-A777F9475236}" dt="2020-10-04T20:55:24.636" v="1808"/>
          <ac:spMkLst>
            <pc:docMk/>
            <pc:sldMk cId="54397861" sldId="268"/>
            <ac:spMk id="44" creationId="{22FB7852-28D0-4944-914E-C29EDEE305FA}"/>
          </ac:spMkLst>
        </pc:spChg>
        <pc:spChg chg="add mod ord modVis">
          <ac:chgData name="Borja Pintos Gómez de las Heras" userId="2d8300179f355a51" providerId="LiveId" clId="{1434B8EE-8533-4085-8304-A777F9475236}" dt="2020-10-04T20:55:24.636" v="1810"/>
          <ac:spMkLst>
            <pc:docMk/>
            <pc:sldMk cId="54397861" sldId="268"/>
            <ac:spMk id="45" creationId="{6538C2BE-5E51-49F4-AA59-3695F3F2DEBF}"/>
          </ac:spMkLst>
        </pc:spChg>
        <pc:spChg chg="add mod ord modVis">
          <ac:chgData name="Borja Pintos Gómez de las Heras" userId="2d8300179f355a51" providerId="LiveId" clId="{1434B8EE-8533-4085-8304-A777F9475236}" dt="2020-10-04T20:55:24.636" v="1812"/>
          <ac:spMkLst>
            <pc:docMk/>
            <pc:sldMk cId="54397861" sldId="268"/>
            <ac:spMk id="46" creationId="{FF107B7D-717A-40AF-98EB-C9F7850AE086}"/>
          </ac:spMkLst>
        </pc:spChg>
        <pc:spChg chg="add mod ord">
          <ac:chgData name="Borja Pintos Gómez de las Heras" userId="2d8300179f355a51" providerId="LiveId" clId="{1434B8EE-8533-4085-8304-A777F9475236}" dt="2020-10-04T20:55:24.637" v="1814"/>
          <ac:spMkLst>
            <pc:docMk/>
            <pc:sldMk cId="54397861" sldId="268"/>
            <ac:spMk id="47" creationId="{1AD3E348-A352-48EB-BF50-EEEFAF153154}"/>
          </ac:spMkLst>
        </pc:spChg>
        <pc:spChg chg="add mod ord">
          <ac:chgData name="Borja Pintos Gómez de las Heras" userId="2d8300179f355a51" providerId="LiveId" clId="{1434B8EE-8533-4085-8304-A777F9475236}" dt="2020-10-04T20:57:06.510" v="1835" actId="207"/>
          <ac:spMkLst>
            <pc:docMk/>
            <pc:sldMk cId="54397861" sldId="268"/>
            <ac:spMk id="48" creationId="{D184D7D9-E4CD-41AE-B598-D3F50DE06847}"/>
          </ac:spMkLst>
        </pc:spChg>
        <pc:spChg chg="add del mod ord">
          <ac:chgData name="Borja Pintos Gómez de las Heras" userId="2d8300179f355a51" providerId="LiveId" clId="{1434B8EE-8533-4085-8304-A777F9475236}" dt="2020-10-04T20:57:20.231" v="1838" actId="478"/>
          <ac:spMkLst>
            <pc:docMk/>
            <pc:sldMk cId="54397861" sldId="268"/>
            <ac:spMk id="49" creationId="{B4F7FEBF-280A-4D4E-918C-D47E27F77FF8}"/>
          </ac:spMkLst>
        </pc:spChg>
        <pc:spChg chg="add del mod">
          <ac:chgData name="Borja Pintos Gómez de las Heras" userId="2d8300179f355a51" providerId="LiveId" clId="{1434B8EE-8533-4085-8304-A777F9475236}" dt="2020-10-04T20:57:48.364" v="1843" actId="478"/>
          <ac:spMkLst>
            <pc:docMk/>
            <pc:sldMk cId="54397861" sldId="268"/>
            <ac:spMk id="50" creationId="{77A6AEA1-FAB7-4390-8AA3-C75241727D0E}"/>
          </ac:spMkLst>
        </pc:spChg>
        <pc:spChg chg="add mod">
          <ac:chgData name="Borja Pintos Gómez de las Heras" userId="2d8300179f355a51" providerId="LiveId" clId="{1434B8EE-8533-4085-8304-A777F9475236}" dt="2020-10-04T20:57:51.828" v="1845" actId="121"/>
          <ac:spMkLst>
            <pc:docMk/>
            <pc:sldMk cId="54397861" sldId="268"/>
            <ac:spMk id="51" creationId="{A223E329-5AEC-4B96-92B4-40568C816FB3}"/>
          </ac:spMkLst>
        </pc:spChg>
      </pc:sldChg>
      <pc:sldChg chg="del">
        <pc:chgData name="Borja Pintos Gómez de las Heras" userId="2d8300179f355a51" providerId="LiveId" clId="{1434B8EE-8533-4085-8304-A777F9475236}" dt="2020-10-04T20:32:58.647" v="19" actId="2696"/>
        <pc:sldMkLst>
          <pc:docMk/>
          <pc:sldMk cId="1042125673" sldId="268"/>
        </pc:sldMkLst>
      </pc:sldChg>
      <pc:sldChg chg="addSp delSp modSp add del">
        <pc:chgData name="Borja Pintos Gómez de las Heras" userId="2d8300179f355a51" providerId="LiveId" clId="{1434B8EE-8533-4085-8304-A777F9475236}" dt="2020-10-04T21:07:47.704" v="3682" actId="2696"/>
        <pc:sldMkLst>
          <pc:docMk/>
          <pc:sldMk cId="3577407443" sldId="268"/>
        </pc:sldMkLst>
        <pc:spChg chg="del">
          <ac:chgData name="Borja Pintos Gómez de las Heras" userId="2d8300179f355a51" providerId="LiveId" clId="{1434B8EE-8533-4085-8304-A777F9475236}" dt="2020-10-04T20:59:37.854" v="1861" actId="478"/>
          <ac:spMkLst>
            <pc:docMk/>
            <pc:sldMk cId="3577407443" sldId="268"/>
            <ac:spMk id="3" creationId="{8593BC7B-82E4-4748-B20E-20D6442C8031}"/>
          </ac:spMkLst>
        </pc:spChg>
        <pc:spChg chg="add mod">
          <ac:chgData name="Borja Pintos Gómez de las Heras" userId="2d8300179f355a51" providerId="LiveId" clId="{1434B8EE-8533-4085-8304-A777F9475236}" dt="2020-10-04T21:00:42.700" v="1877" actId="14100"/>
          <ac:spMkLst>
            <pc:docMk/>
            <pc:sldMk cId="3577407443" sldId="268"/>
            <ac:spMk id="4" creationId="{605B4370-E5C1-4FBB-A82D-027B2294D7D4}"/>
          </ac:spMkLst>
        </pc:spChg>
        <pc:spChg chg="mod">
          <ac:chgData name="Borja Pintos Gómez de las Heras" userId="2d8300179f355a51" providerId="LiveId" clId="{1434B8EE-8533-4085-8304-A777F9475236}" dt="2020-10-04T21:00:06.023" v="1868" actId="207"/>
          <ac:spMkLst>
            <pc:docMk/>
            <pc:sldMk cId="3577407443" sldId="268"/>
            <ac:spMk id="26" creationId="{292B2C7A-9185-4B0C-8871-D0A07D47332B}"/>
          </ac:spMkLst>
        </pc:spChg>
        <pc:spChg chg="mod">
          <ac:chgData name="Borja Pintos Gómez de las Heras" userId="2d8300179f355a51" providerId="LiveId" clId="{1434B8EE-8533-4085-8304-A777F9475236}" dt="2020-10-04T21:00:08.017" v="1869" actId="207"/>
          <ac:spMkLst>
            <pc:docMk/>
            <pc:sldMk cId="3577407443" sldId="268"/>
            <ac:spMk id="28" creationId="{D7F0023B-201B-4CC8-8863-5526B64976BF}"/>
          </ac:spMkLst>
        </pc:spChg>
        <pc:spChg chg="mod">
          <ac:chgData name="Borja Pintos Gómez de las Heras" userId="2d8300179f355a51" providerId="LiveId" clId="{1434B8EE-8533-4085-8304-A777F9475236}" dt="2020-10-04T21:00:17.634" v="1871" actId="207"/>
          <ac:spMkLst>
            <pc:docMk/>
            <pc:sldMk cId="3577407443" sldId="268"/>
            <ac:spMk id="30" creationId="{EE7EEB95-081E-489C-9A47-A84CAD46859D}"/>
          </ac:spMkLst>
        </pc:spChg>
        <pc:spChg chg="mod">
          <ac:chgData name="Borja Pintos Gómez de las Heras" userId="2d8300179f355a51" providerId="LiveId" clId="{1434B8EE-8533-4085-8304-A777F9475236}" dt="2020-10-04T21:00:13.258" v="1870" actId="207"/>
          <ac:spMkLst>
            <pc:docMk/>
            <pc:sldMk cId="3577407443" sldId="268"/>
            <ac:spMk id="33" creationId="{FCF2FB94-6EC5-4D08-8744-A32E508F7AB4}"/>
          </ac:spMkLst>
        </pc:spChg>
        <pc:spChg chg="mod">
          <ac:chgData name="Borja Pintos Gómez de las Heras" userId="2d8300179f355a51" providerId="LiveId" clId="{1434B8EE-8533-4085-8304-A777F9475236}" dt="2020-10-04T21:00:20.307" v="1872" actId="207"/>
          <ac:spMkLst>
            <pc:docMk/>
            <pc:sldMk cId="3577407443" sldId="268"/>
            <ac:spMk id="35" creationId="{C9FB9C2F-E6B7-46E9-A03B-6D35557FABB9}"/>
          </ac:spMkLst>
        </pc:spChg>
        <pc:grpChg chg="add">
          <ac:chgData name="Borja Pintos Gómez de las Heras" userId="2d8300179f355a51" providerId="LiveId" clId="{1434B8EE-8533-4085-8304-A777F9475236}" dt="2020-10-04T21:00:01.429" v="1867"/>
          <ac:grpSpMkLst>
            <pc:docMk/>
            <pc:sldMk cId="3577407443" sldId="268"/>
            <ac:grpSpMk id="5" creationId="{92CE24BB-1C16-421F-94BE-2480337A1986}"/>
          </ac:grpSpMkLst>
        </pc:grpChg>
      </pc:sldChg>
      <pc:sldChg chg="addSp modSp add del">
        <pc:chgData name="Borja Pintos Gómez de las Heras" userId="2d8300179f355a51" providerId="LiveId" clId="{1434B8EE-8533-4085-8304-A777F9475236}" dt="2020-10-04T21:26:54.922" v="3727" actId="2696"/>
        <pc:sldMkLst>
          <pc:docMk/>
          <pc:sldMk cId="1094850417" sldId="269"/>
        </pc:sldMkLst>
        <pc:spChg chg="add mod ord modVis">
          <ac:chgData name="Borja Pintos Gómez de las Heras" userId="2d8300179f355a51" providerId="LiveId" clId="{1434B8EE-8533-4085-8304-A777F9475236}" dt="2020-10-04T21:07:03.446" v="3583"/>
          <ac:spMkLst>
            <pc:docMk/>
            <pc:sldMk cId="1094850417" sldId="269"/>
            <ac:spMk id="2" creationId="{91CBCD03-3CE6-4259-A37E-BBA95A7D139A}"/>
          </ac:spMkLst>
        </pc:spChg>
        <pc:spChg chg="add mod ord">
          <ac:chgData name="Borja Pintos Gómez de las Heras" userId="2d8300179f355a51" providerId="LiveId" clId="{1434B8EE-8533-4085-8304-A777F9475236}" dt="2020-10-04T21:07:03.447" v="3585"/>
          <ac:spMkLst>
            <pc:docMk/>
            <pc:sldMk cId="1094850417" sldId="269"/>
            <ac:spMk id="3" creationId="{B692473C-8E85-47AD-98F0-84C334A730B0}"/>
          </ac:spMkLst>
        </pc:spChg>
        <pc:spChg chg="add mod">
          <ac:chgData name="Borja Pintos Gómez de las Heras" userId="2d8300179f355a51" providerId="LiveId" clId="{1434B8EE-8533-4085-8304-A777F9475236}" dt="2020-10-04T21:07:03.447" v="3586"/>
          <ac:spMkLst>
            <pc:docMk/>
            <pc:sldMk cId="1094850417" sldId="269"/>
            <ac:spMk id="4" creationId="{79F96C5C-FA19-4E2E-BFF2-77BB3D99AF54}"/>
          </ac:spMkLst>
        </pc:spChg>
        <pc:spChg chg="add mod">
          <ac:chgData name="Borja Pintos Gómez de las Heras" userId="2d8300179f355a51" providerId="LiveId" clId="{1434B8EE-8533-4085-8304-A777F9475236}" dt="2020-10-04T21:07:03.447" v="3587"/>
          <ac:spMkLst>
            <pc:docMk/>
            <pc:sldMk cId="1094850417" sldId="269"/>
            <ac:spMk id="5" creationId="{4A8AB1E7-D98D-4FAF-A3A8-F9C024817F2D}"/>
          </ac:spMkLst>
        </pc:spChg>
        <pc:spChg chg="add mod">
          <ac:chgData name="Borja Pintos Gómez de las Heras" userId="2d8300179f355a51" providerId="LiveId" clId="{1434B8EE-8533-4085-8304-A777F9475236}" dt="2020-10-04T21:07:03.448" v="3588"/>
          <ac:spMkLst>
            <pc:docMk/>
            <pc:sldMk cId="1094850417" sldId="269"/>
            <ac:spMk id="6" creationId="{3CEE4901-0D92-470F-9862-7B277106F32E}"/>
          </ac:spMkLst>
        </pc:spChg>
        <pc:spChg chg="add mod ord">
          <ac:chgData name="Borja Pintos Gómez de las Heras" userId="2d8300179f355a51" providerId="LiveId" clId="{1434B8EE-8533-4085-8304-A777F9475236}" dt="2020-10-04T21:07:03.448" v="3590"/>
          <ac:spMkLst>
            <pc:docMk/>
            <pc:sldMk cId="1094850417" sldId="269"/>
            <ac:spMk id="7" creationId="{44235C68-2B3F-48A9-A2C4-C2410A195AC0}"/>
          </ac:spMkLst>
        </pc:spChg>
        <pc:spChg chg="add mod ord">
          <ac:chgData name="Borja Pintos Gómez de las Heras" userId="2d8300179f355a51" providerId="LiveId" clId="{1434B8EE-8533-4085-8304-A777F9475236}" dt="2020-10-04T21:07:03.448" v="3592"/>
          <ac:spMkLst>
            <pc:docMk/>
            <pc:sldMk cId="1094850417" sldId="269"/>
            <ac:spMk id="8" creationId="{6712AD84-1D97-45A2-ABE9-CE1B4AE3D718}"/>
          </ac:spMkLst>
        </pc:spChg>
        <pc:spChg chg="add mod ord">
          <ac:chgData name="Borja Pintos Gómez de las Heras" userId="2d8300179f355a51" providerId="LiveId" clId="{1434B8EE-8533-4085-8304-A777F9475236}" dt="2020-10-04T21:07:03.449" v="3594"/>
          <ac:spMkLst>
            <pc:docMk/>
            <pc:sldMk cId="1094850417" sldId="269"/>
            <ac:spMk id="9" creationId="{078B5936-74A1-441C-890F-5BB6144BEE55}"/>
          </ac:spMkLst>
        </pc:spChg>
        <pc:spChg chg="add mod ord">
          <ac:chgData name="Borja Pintos Gómez de las Heras" userId="2d8300179f355a51" providerId="LiveId" clId="{1434B8EE-8533-4085-8304-A777F9475236}" dt="2020-10-04T21:07:03.449" v="3596"/>
          <ac:spMkLst>
            <pc:docMk/>
            <pc:sldMk cId="1094850417" sldId="269"/>
            <ac:spMk id="10" creationId="{331FC4DA-40FF-4D5A-814F-9A956753223A}"/>
          </ac:spMkLst>
        </pc:spChg>
        <pc:spChg chg="add mod ord">
          <ac:chgData name="Borja Pintos Gómez de las Heras" userId="2d8300179f355a51" providerId="LiveId" clId="{1434B8EE-8533-4085-8304-A777F9475236}" dt="2020-10-04T21:07:03.449" v="3598"/>
          <ac:spMkLst>
            <pc:docMk/>
            <pc:sldMk cId="1094850417" sldId="269"/>
            <ac:spMk id="11" creationId="{4CD747C2-A064-4916-A556-4BBC1259B26C}"/>
          </ac:spMkLst>
        </pc:spChg>
        <pc:spChg chg="add mod ord">
          <ac:chgData name="Borja Pintos Gómez de las Heras" userId="2d8300179f355a51" providerId="LiveId" clId="{1434B8EE-8533-4085-8304-A777F9475236}" dt="2020-10-04T21:07:03.449" v="3600"/>
          <ac:spMkLst>
            <pc:docMk/>
            <pc:sldMk cId="1094850417" sldId="269"/>
            <ac:spMk id="12" creationId="{2EF96A88-0161-4B9F-8494-CF77A273D446}"/>
          </ac:spMkLst>
        </pc:spChg>
        <pc:spChg chg="add mod ord">
          <ac:chgData name="Borja Pintos Gómez de las Heras" userId="2d8300179f355a51" providerId="LiveId" clId="{1434B8EE-8533-4085-8304-A777F9475236}" dt="2020-10-04T21:07:03.450" v="3602"/>
          <ac:spMkLst>
            <pc:docMk/>
            <pc:sldMk cId="1094850417" sldId="269"/>
            <ac:spMk id="13" creationId="{7FB0B322-BBB1-489F-8894-3D07AD4AC261}"/>
          </ac:spMkLst>
        </pc:spChg>
        <pc:spChg chg="add mod ord">
          <ac:chgData name="Borja Pintos Gómez de las Heras" userId="2d8300179f355a51" providerId="LiveId" clId="{1434B8EE-8533-4085-8304-A777F9475236}" dt="2020-10-04T21:07:03.450" v="3604"/>
          <ac:spMkLst>
            <pc:docMk/>
            <pc:sldMk cId="1094850417" sldId="269"/>
            <ac:spMk id="14" creationId="{26117957-3EBA-46C7-99F1-330C16FF39AA}"/>
          </ac:spMkLst>
        </pc:spChg>
        <pc:spChg chg="add mod ord">
          <ac:chgData name="Borja Pintos Gómez de las Heras" userId="2d8300179f355a51" providerId="LiveId" clId="{1434B8EE-8533-4085-8304-A777F9475236}" dt="2020-10-04T21:07:03.450" v="3606"/>
          <ac:spMkLst>
            <pc:docMk/>
            <pc:sldMk cId="1094850417" sldId="269"/>
            <ac:spMk id="15" creationId="{FBEA5E4D-A627-402B-8FAF-F2310D89C262}"/>
          </ac:spMkLst>
        </pc:spChg>
        <pc:spChg chg="add mod ord">
          <ac:chgData name="Borja Pintos Gómez de las Heras" userId="2d8300179f355a51" providerId="LiveId" clId="{1434B8EE-8533-4085-8304-A777F9475236}" dt="2020-10-04T21:07:03.451" v="3608"/>
          <ac:spMkLst>
            <pc:docMk/>
            <pc:sldMk cId="1094850417" sldId="269"/>
            <ac:spMk id="16" creationId="{A8888EDD-E804-4738-A9C4-3D55012F2B83}"/>
          </ac:spMkLst>
        </pc:spChg>
        <pc:spChg chg="add mod ord">
          <ac:chgData name="Borja Pintos Gómez de las Heras" userId="2d8300179f355a51" providerId="LiveId" clId="{1434B8EE-8533-4085-8304-A777F9475236}" dt="2020-10-04T21:07:03.451" v="3610"/>
          <ac:spMkLst>
            <pc:docMk/>
            <pc:sldMk cId="1094850417" sldId="269"/>
            <ac:spMk id="17" creationId="{820CB79E-3E32-4234-8522-4C469E44C805}"/>
          </ac:spMkLst>
        </pc:spChg>
        <pc:spChg chg="add mod ord">
          <ac:chgData name="Borja Pintos Gómez de las Heras" userId="2d8300179f355a51" providerId="LiveId" clId="{1434B8EE-8533-4085-8304-A777F9475236}" dt="2020-10-04T21:07:03.451" v="3612"/>
          <ac:spMkLst>
            <pc:docMk/>
            <pc:sldMk cId="1094850417" sldId="269"/>
            <ac:spMk id="18" creationId="{4E66090A-4A10-4292-A101-F30F0E1A95A6}"/>
          </ac:spMkLst>
        </pc:spChg>
        <pc:spChg chg="add mod ord">
          <ac:chgData name="Borja Pintos Gómez de las Heras" userId="2d8300179f355a51" providerId="LiveId" clId="{1434B8EE-8533-4085-8304-A777F9475236}" dt="2020-10-04T21:07:03.462" v="3672"/>
          <ac:spMkLst>
            <pc:docMk/>
            <pc:sldMk cId="1094850417" sldId="269"/>
            <ac:spMk id="19" creationId="{85F6F271-44D1-4EB0-A4DB-FFD9612B3035}"/>
          </ac:spMkLst>
        </pc:spChg>
        <pc:spChg chg="add mod ord">
          <ac:chgData name="Borja Pintos Gómez de las Heras" userId="2d8300179f355a51" providerId="LiveId" clId="{1434B8EE-8533-4085-8304-A777F9475236}" dt="2020-10-04T21:07:03.462" v="3674"/>
          <ac:spMkLst>
            <pc:docMk/>
            <pc:sldMk cId="1094850417" sldId="269"/>
            <ac:spMk id="20" creationId="{5BDEC3AE-BEDF-41EC-A1A1-342FC2A4332B}"/>
          </ac:spMkLst>
        </pc:spChg>
        <pc:spChg chg="add mod">
          <ac:chgData name="Borja Pintos Gómez de las Heras" userId="2d8300179f355a51" providerId="LiveId" clId="{1434B8EE-8533-4085-8304-A777F9475236}" dt="2020-10-04T21:07:03.462" v="3669"/>
          <ac:spMkLst>
            <pc:docMk/>
            <pc:sldMk cId="1094850417" sldId="269"/>
            <ac:spMk id="21" creationId="{5E7301F0-2B0B-4623-8AEB-762AEEC17139}"/>
          </ac:spMkLst>
        </pc:spChg>
        <pc:spChg chg="add mod ord">
          <ac:chgData name="Borja Pintos Gómez de las Heras" userId="2d8300179f355a51" providerId="LiveId" clId="{1434B8EE-8533-4085-8304-A777F9475236}" dt="2020-10-04T21:07:03.463" v="3676"/>
          <ac:spMkLst>
            <pc:docMk/>
            <pc:sldMk cId="1094850417" sldId="269"/>
            <ac:spMk id="22" creationId="{75395B93-77E0-43F9-ABEE-DD0F5561D7D7}"/>
          </ac:spMkLst>
        </pc:spChg>
        <pc:spChg chg="add mod ord">
          <ac:chgData name="Borja Pintos Gómez de las Heras" userId="2d8300179f355a51" providerId="LiveId" clId="{1434B8EE-8533-4085-8304-A777F9475236}" dt="2020-10-04T21:07:03.463" v="3678"/>
          <ac:spMkLst>
            <pc:docMk/>
            <pc:sldMk cId="1094850417" sldId="269"/>
            <ac:spMk id="23" creationId="{5B55AED4-8BAC-4E0E-AC5C-4AB6D80F24E2}"/>
          </ac:spMkLst>
        </pc:spChg>
        <pc:spChg chg="add mod">
          <ac:chgData name="Borja Pintos Gómez de las Heras" userId="2d8300179f355a51" providerId="LiveId" clId="{1434B8EE-8533-4085-8304-A777F9475236}" dt="2020-10-04T21:07:03.462" v="3670"/>
          <ac:spMkLst>
            <pc:docMk/>
            <pc:sldMk cId="1094850417" sldId="269"/>
            <ac:spMk id="24" creationId="{6E8B0766-CF6A-411A-9D83-50827FA660E5}"/>
          </ac:spMkLst>
        </pc:spChg>
        <pc:spChg chg="add mod">
          <ac:chgData name="Borja Pintos Gómez de las Heras" userId="2d8300179f355a51" providerId="LiveId" clId="{1434B8EE-8533-4085-8304-A777F9475236}" dt="2020-10-04T21:07:03.452" v="3613"/>
          <ac:spMkLst>
            <pc:docMk/>
            <pc:sldMk cId="1094850417" sldId="269"/>
            <ac:spMk id="25" creationId="{86F98EA9-B51C-430E-9EFD-ECF7B126D1DE}"/>
          </ac:spMkLst>
        </pc:spChg>
        <pc:spChg chg="add mod modVis">
          <ac:chgData name="Borja Pintos Gómez de las Heras" userId="2d8300179f355a51" providerId="LiveId" clId="{1434B8EE-8533-4085-8304-A777F9475236}" dt="2020-10-04T21:07:03.453" v="3617"/>
          <ac:spMkLst>
            <pc:docMk/>
            <pc:sldMk cId="1094850417" sldId="269"/>
            <ac:spMk id="26" creationId="{C58F307C-19ED-433C-8008-EC991ABF08EF}"/>
          </ac:spMkLst>
        </pc:spChg>
        <pc:spChg chg="add mod ord modVis">
          <ac:chgData name="Borja Pintos Gómez de las Heras" userId="2d8300179f355a51" providerId="LiveId" clId="{1434B8EE-8533-4085-8304-A777F9475236}" dt="2020-10-04T21:07:03.454" v="3622"/>
          <ac:spMkLst>
            <pc:docMk/>
            <pc:sldMk cId="1094850417" sldId="269"/>
            <ac:spMk id="27" creationId="{AEF8EF63-AEDA-4667-9E4C-C159EAA00A3E}"/>
          </ac:spMkLst>
        </pc:spChg>
        <pc:spChg chg="add mod ord modVis">
          <ac:chgData name="Borja Pintos Gómez de las Heras" userId="2d8300179f355a51" providerId="LiveId" clId="{1434B8EE-8533-4085-8304-A777F9475236}" dt="2020-10-04T21:07:03.454" v="3624"/>
          <ac:spMkLst>
            <pc:docMk/>
            <pc:sldMk cId="1094850417" sldId="269"/>
            <ac:spMk id="28" creationId="{6D7CF70B-7061-47EA-8C79-7C3E7BFE3C97}"/>
          </ac:spMkLst>
        </pc:spChg>
        <pc:spChg chg="add mod ord modVis">
          <ac:chgData name="Borja Pintos Gómez de las Heras" userId="2d8300179f355a51" providerId="LiveId" clId="{1434B8EE-8533-4085-8304-A777F9475236}" dt="2020-10-04T21:07:03.455" v="3626"/>
          <ac:spMkLst>
            <pc:docMk/>
            <pc:sldMk cId="1094850417" sldId="269"/>
            <ac:spMk id="29" creationId="{8E48680C-9A13-45CC-99BB-559501E39476}"/>
          </ac:spMkLst>
        </pc:spChg>
        <pc:spChg chg="add mod ord modVis">
          <ac:chgData name="Borja Pintos Gómez de las Heras" userId="2d8300179f355a51" providerId="LiveId" clId="{1434B8EE-8533-4085-8304-A777F9475236}" dt="2020-10-04T21:07:03.455" v="3628"/>
          <ac:spMkLst>
            <pc:docMk/>
            <pc:sldMk cId="1094850417" sldId="269"/>
            <ac:spMk id="30" creationId="{08E3C05A-7395-49EC-B213-BD1FC433BDDA}"/>
          </ac:spMkLst>
        </pc:spChg>
        <pc:spChg chg="add mod ord">
          <ac:chgData name="Borja Pintos Gómez de las Heras" userId="2d8300179f355a51" providerId="LiveId" clId="{1434B8EE-8533-4085-8304-A777F9475236}" dt="2020-10-04T21:07:03.455" v="3630"/>
          <ac:spMkLst>
            <pc:docMk/>
            <pc:sldMk cId="1094850417" sldId="269"/>
            <ac:spMk id="31" creationId="{EB986E8B-6175-4C48-9588-D10C4DA67B67}"/>
          </ac:spMkLst>
        </pc:spChg>
        <pc:spChg chg="add mod ord">
          <ac:chgData name="Borja Pintos Gómez de las Heras" userId="2d8300179f355a51" providerId="LiveId" clId="{1434B8EE-8533-4085-8304-A777F9475236}" dt="2020-10-04T21:07:03.456" v="3632"/>
          <ac:spMkLst>
            <pc:docMk/>
            <pc:sldMk cId="1094850417" sldId="269"/>
            <ac:spMk id="32" creationId="{5569FC0D-C710-4C7E-A3C5-1A350EEFD6D0}"/>
          </ac:spMkLst>
        </pc:spChg>
        <pc:spChg chg="add mod">
          <ac:chgData name="Borja Pintos Gómez de las Heras" userId="2d8300179f355a51" providerId="LiveId" clId="{1434B8EE-8533-4085-8304-A777F9475236}" dt="2020-10-04T21:07:03.452" v="3614"/>
          <ac:spMkLst>
            <pc:docMk/>
            <pc:sldMk cId="1094850417" sldId="269"/>
            <ac:spMk id="33" creationId="{E9AD2D2E-5474-4163-9FFB-D123D906FCDE}"/>
          </ac:spMkLst>
        </pc:spChg>
        <pc:spChg chg="add mod modVis">
          <ac:chgData name="Borja Pintos Gómez de las Heras" userId="2d8300179f355a51" providerId="LiveId" clId="{1434B8EE-8533-4085-8304-A777F9475236}" dt="2020-10-04T21:07:03.453" v="3618"/>
          <ac:spMkLst>
            <pc:docMk/>
            <pc:sldMk cId="1094850417" sldId="269"/>
            <ac:spMk id="34" creationId="{9FF3BD16-BE64-4508-8C89-0124AC0E9D7D}"/>
          </ac:spMkLst>
        </pc:spChg>
        <pc:spChg chg="add mod ord modVis">
          <ac:chgData name="Borja Pintos Gómez de las Heras" userId="2d8300179f355a51" providerId="LiveId" clId="{1434B8EE-8533-4085-8304-A777F9475236}" dt="2020-10-04T21:07:03.456" v="3634"/>
          <ac:spMkLst>
            <pc:docMk/>
            <pc:sldMk cId="1094850417" sldId="269"/>
            <ac:spMk id="35" creationId="{FB2A8933-400F-45B9-AB67-05A0B233FAF9}"/>
          </ac:spMkLst>
        </pc:spChg>
        <pc:spChg chg="add mod ord modVis">
          <ac:chgData name="Borja Pintos Gómez de las Heras" userId="2d8300179f355a51" providerId="LiveId" clId="{1434B8EE-8533-4085-8304-A777F9475236}" dt="2020-10-04T21:07:03.456" v="3636"/>
          <ac:spMkLst>
            <pc:docMk/>
            <pc:sldMk cId="1094850417" sldId="269"/>
            <ac:spMk id="36" creationId="{B5E374FB-7146-4D49-A8E9-F6703F66BE3C}"/>
          </ac:spMkLst>
        </pc:spChg>
        <pc:spChg chg="add mod ord modVis">
          <ac:chgData name="Borja Pintos Gómez de las Heras" userId="2d8300179f355a51" providerId="LiveId" clId="{1434B8EE-8533-4085-8304-A777F9475236}" dt="2020-10-04T21:07:03.457" v="3638"/>
          <ac:spMkLst>
            <pc:docMk/>
            <pc:sldMk cId="1094850417" sldId="269"/>
            <ac:spMk id="37" creationId="{7707D25E-5C10-4A19-8504-153BBBB1A6F0}"/>
          </ac:spMkLst>
        </pc:spChg>
        <pc:spChg chg="add mod ord modVis">
          <ac:chgData name="Borja Pintos Gómez de las Heras" userId="2d8300179f355a51" providerId="LiveId" clId="{1434B8EE-8533-4085-8304-A777F9475236}" dt="2020-10-04T21:07:03.457" v="3640"/>
          <ac:spMkLst>
            <pc:docMk/>
            <pc:sldMk cId="1094850417" sldId="269"/>
            <ac:spMk id="38" creationId="{9E9A3195-0231-474D-8742-D64AD97433A9}"/>
          </ac:spMkLst>
        </pc:spChg>
        <pc:spChg chg="add mod ord">
          <ac:chgData name="Borja Pintos Gómez de las Heras" userId="2d8300179f355a51" providerId="LiveId" clId="{1434B8EE-8533-4085-8304-A777F9475236}" dt="2020-10-04T21:07:03.457" v="3642"/>
          <ac:spMkLst>
            <pc:docMk/>
            <pc:sldMk cId="1094850417" sldId="269"/>
            <ac:spMk id="39" creationId="{CD2E1030-AEFC-4D51-BC05-22FBCD2A9224}"/>
          </ac:spMkLst>
        </pc:spChg>
        <pc:spChg chg="add mod ord">
          <ac:chgData name="Borja Pintos Gómez de las Heras" userId="2d8300179f355a51" providerId="LiveId" clId="{1434B8EE-8533-4085-8304-A777F9475236}" dt="2020-10-04T21:07:03.457" v="3644"/>
          <ac:spMkLst>
            <pc:docMk/>
            <pc:sldMk cId="1094850417" sldId="269"/>
            <ac:spMk id="40" creationId="{CFE545BE-C2E3-48EC-B143-ABBC2E8FEBA2}"/>
          </ac:spMkLst>
        </pc:spChg>
        <pc:spChg chg="add mod">
          <ac:chgData name="Borja Pintos Gómez de las Heras" userId="2d8300179f355a51" providerId="LiveId" clId="{1434B8EE-8533-4085-8304-A777F9475236}" dt="2020-10-04T21:07:03.452" v="3615"/>
          <ac:spMkLst>
            <pc:docMk/>
            <pc:sldMk cId="1094850417" sldId="269"/>
            <ac:spMk id="41" creationId="{CA652B68-D701-47E1-AF40-3B1B8622AB01}"/>
          </ac:spMkLst>
        </pc:spChg>
        <pc:spChg chg="add mod modVis">
          <ac:chgData name="Borja Pintos Gómez de las Heras" userId="2d8300179f355a51" providerId="LiveId" clId="{1434B8EE-8533-4085-8304-A777F9475236}" dt="2020-10-04T21:07:03.453" v="3619"/>
          <ac:spMkLst>
            <pc:docMk/>
            <pc:sldMk cId="1094850417" sldId="269"/>
            <ac:spMk id="42" creationId="{D0D33DAC-E964-4F67-95B9-C1E6F08382C1}"/>
          </ac:spMkLst>
        </pc:spChg>
        <pc:spChg chg="add mod ord modVis">
          <ac:chgData name="Borja Pintos Gómez de las Heras" userId="2d8300179f355a51" providerId="LiveId" clId="{1434B8EE-8533-4085-8304-A777F9475236}" dt="2020-10-04T21:07:03.458" v="3646"/>
          <ac:spMkLst>
            <pc:docMk/>
            <pc:sldMk cId="1094850417" sldId="269"/>
            <ac:spMk id="43" creationId="{3BD23E9C-9790-4E79-BF2C-69CD285469B3}"/>
          </ac:spMkLst>
        </pc:spChg>
        <pc:spChg chg="add mod ord modVis">
          <ac:chgData name="Borja Pintos Gómez de las Heras" userId="2d8300179f355a51" providerId="LiveId" clId="{1434B8EE-8533-4085-8304-A777F9475236}" dt="2020-10-04T21:07:03.458" v="3648"/>
          <ac:spMkLst>
            <pc:docMk/>
            <pc:sldMk cId="1094850417" sldId="269"/>
            <ac:spMk id="44" creationId="{6CFD4ABB-CF26-430B-8F7E-D82653C0E6C1}"/>
          </ac:spMkLst>
        </pc:spChg>
        <pc:spChg chg="add mod ord modVis">
          <ac:chgData name="Borja Pintos Gómez de las Heras" userId="2d8300179f355a51" providerId="LiveId" clId="{1434B8EE-8533-4085-8304-A777F9475236}" dt="2020-10-04T21:07:03.458" v="3650"/>
          <ac:spMkLst>
            <pc:docMk/>
            <pc:sldMk cId="1094850417" sldId="269"/>
            <ac:spMk id="45" creationId="{07E828F4-08E3-443C-B2DD-34C10143A15E}"/>
          </ac:spMkLst>
        </pc:spChg>
        <pc:spChg chg="add mod ord modVis">
          <ac:chgData name="Borja Pintos Gómez de las Heras" userId="2d8300179f355a51" providerId="LiveId" clId="{1434B8EE-8533-4085-8304-A777F9475236}" dt="2020-10-04T21:07:03.459" v="3652"/>
          <ac:spMkLst>
            <pc:docMk/>
            <pc:sldMk cId="1094850417" sldId="269"/>
            <ac:spMk id="46" creationId="{25C08B6A-C879-46D1-BF66-5C349E5BDA9C}"/>
          </ac:spMkLst>
        </pc:spChg>
        <pc:spChg chg="add mod ord">
          <ac:chgData name="Borja Pintos Gómez de las Heras" userId="2d8300179f355a51" providerId="LiveId" clId="{1434B8EE-8533-4085-8304-A777F9475236}" dt="2020-10-04T21:07:03.459" v="3654"/>
          <ac:spMkLst>
            <pc:docMk/>
            <pc:sldMk cId="1094850417" sldId="269"/>
            <ac:spMk id="47" creationId="{F689CA42-3274-4A70-8B55-5CB4ED6E1DAC}"/>
          </ac:spMkLst>
        </pc:spChg>
        <pc:spChg chg="add mod ord">
          <ac:chgData name="Borja Pintos Gómez de las Heras" userId="2d8300179f355a51" providerId="LiveId" clId="{1434B8EE-8533-4085-8304-A777F9475236}" dt="2020-10-04T21:07:03.459" v="3656"/>
          <ac:spMkLst>
            <pc:docMk/>
            <pc:sldMk cId="1094850417" sldId="269"/>
            <ac:spMk id="48" creationId="{98719387-7D67-4A9C-A01B-652979AA8D31}"/>
          </ac:spMkLst>
        </pc:spChg>
        <pc:spChg chg="add mod">
          <ac:chgData name="Borja Pintos Gómez de las Heras" userId="2d8300179f355a51" providerId="LiveId" clId="{1434B8EE-8533-4085-8304-A777F9475236}" dt="2020-10-04T21:07:03.453" v="3616"/>
          <ac:spMkLst>
            <pc:docMk/>
            <pc:sldMk cId="1094850417" sldId="269"/>
            <ac:spMk id="49" creationId="{5392DB7D-AE03-4959-AA38-58BC2EDFF210}"/>
          </ac:spMkLst>
        </pc:spChg>
        <pc:spChg chg="add mod modVis">
          <ac:chgData name="Borja Pintos Gómez de las Heras" userId="2d8300179f355a51" providerId="LiveId" clId="{1434B8EE-8533-4085-8304-A777F9475236}" dt="2020-10-04T21:07:03.454" v="3620"/>
          <ac:spMkLst>
            <pc:docMk/>
            <pc:sldMk cId="1094850417" sldId="269"/>
            <ac:spMk id="50" creationId="{ECB7AFB1-55A0-4AEA-897E-8A8A5D67F85D}"/>
          </ac:spMkLst>
        </pc:spChg>
        <pc:spChg chg="add mod ord modVis">
          <ac:chgData name="Borja Pintos Gómez de las Heras" userId="2d8300179f355a51" providerId="LiveId" clId="{1434B8EE-8533-4085-8304-A777F9475236}" dt="2020-10-04T21:07:03.460" v="3658"/>
          <ac:spMkLst>
            <pc:docMk/>
            <pc:sldMk cId="1094850417" sldId="269"/>
            <ac:spMk id="51" creationId="{CBEE9070-63A9-4CF3-881F-B79E7B5E06D6}"/>
          </ac:spMkLst>
        </pc:spChg>
        <pc:spChg chg="add mod ord modVis">
          <ac:chgData name="Borja Pintos Gómez de las Heras" userId="2d8300179f355a51" providerId="LiveId" clId="{1434B8EE-8533-4085-8304-A777F9475236}" dt="2020-10-04T21:07:03.460" v="3660"/>
          <ac:spMkLst>
            <pc:docMk/>
            <pc:sldMk cId="1094850417" sldId="269"/>
            <ac:spMk id="52" creationId="{8EA82AA8-5F36-4452-8EDD-C436F209292C}"/>
          </ac:spMkLst>
        </pc:spChg>
        <pc:spChg chg="add mod ord modVis">
          <ac:chgData name="Borja Pintos Gómez de las Heras" userId="2d8300179f355a51" providerId="LiveId" clId="{1434B8EE-8533-4085-8304-A777F9475236}" dt="2020-10-04T21:07:03.460" v="3662"/>
          <ac:spMkLst>
            <pc:docMk/>
            <pc:sldMk cId="1094850417" sldId="269"/>
            <ac:spMk id="53" creationId="{97AC4F6C-216E-4983-9029-D8B36556278F}"/>
          </ac:spMkLst>
        </pc:spChg>
        <pc:spChg chg="add mod ord modVis">
          <ac:chgData name="Borja Pintos Gómez de las Heras" userId="2d8300179f355a51" providerId="LiveId" clId="{1434B8EE-8533-4085-8304-A777F9475236}" dt="2020-10-04T21:07:03.461" v="3664"/>
          <ac:spMkLst>
            <pc:docMk/>
            <pc:sldMk cId="1094850417" sldId="269"/>
            <ac:spMk id="54" creationId="{069DB3FD-F3DD-4E9B-80CC-D8433C42584E}"/>
          </ac:spMkLst>
        </pc:spChg>
        <pc:spChg chg="add mod ord">
          <ac:chgData name="Borja Pintos Gómez de las Heras" userId="2d8300179f355a51" providerId="LiveId" clId="{1434B8EE-8533-4085-8304-A777F9475236}" dt="2020-10-04T21:07:03.461" v="3666"/>
          <ac:spMkLst>
            <pc:docMk/>
            <pc:sldMk cId="1094850417" sldId="269"/>
            <ac:spMk id="55" creationId="{25666C9E-0951-4949-8FC7-108E5CB242DC}"/>
          </ac:spMkLst>
        </pc:spChg>
        <pc:spChg chg="add mod ord">
          <ac:chgData name="Borja Pintos Gómez de las Heras" userId="2d8300179f355a51" providerId="LiveId" clId="{1434B8EE-8533-4085-8304-A777F9475236}" dt="2020-10-04T21:07:03.461" v="3668"/>
          <ac:spMkLst>
            <pc:docMk/>
            <pc:sldMk cId="1094850417" sldId="269"/>
            <ac:spMk id="56" creationId="{1C81E98E-CB73-44F7-AA66-723ACFB7FE2A}"/>
          </ac:spMkLst>
        </pc:spChg>
        <pc:spChg chg="add ord">
          <ac:chgData name="Borja Pintos Gómez de las Heras" userId="2d8300179f355a51" providerId="LiveId" clId="{1434B8EE-8533-4085-8304-A777F9475236}" dt="2020-10-04T21:07:13.248" v="3680" actId="167"/>
          <ac:spMkLst>
            <pc:docMk/>
            <pc:sldMk cId="1094850417" sldId="269"/>
            <ac:spMk id="57" creationId="{D5DAFB57-AE80-4E25-A98A-7E6B1DC91EF6}"/>
          </ac:spMkLst>
        </pc:spChg>
        <pc:spChg chg="add mod">
          <ac:chgData name="Borja Pintos Gómez de las Heras" userId="2d8300179f355a51" providerId="LiveId" clId="{1434B8EE-8533-4085-8304-A777F9475236}" dt="2020-10-04T21:21:03.373" v="3720" actId="1076"/>
          <ac:spMkLst>
            <pc:docMk/>
            <pc:sldMk cId="1094850417" sldId="269"/>
            <ac:spMk id="58" creationId="{E8CB6DA4-D3D8-44D4-974F-70DAE15622F6}"/>
          </ac:spMkLst>
        </pc:spChg>
      </pc:sldChg>
      <pc:sldChg chg="del">
        <pc:chgData name="Borja Pintos Gómez de las Heras" userId="2d8300179f355a51" providerId="LiveId" clId="{1434B8EE-8533-4085-8304-A777F9475236}" dt="2020-10-04T20:32:59.764" v="22" actId="2696"/>
        <pc:sldMkLst>
          <pc:docMk/>
          <pc:sldMk cId="4121886137" sldId="269"/>
        </pc:sldMkLst>
      </pc:sldChg>
      <pc:sldChg chg="del">
        <pc:chgData name="Borja Pintos Gómez de las Heras" userId="2d8300179f355a51" providerId="LiveId" clId="{1434B8EE-8533-4085-8304-A777F9475236}" dt="2020-10-04T20:32:58.528" v="18" actId="2696"/>
        <pc:sldMkLst>
          <pc:docMk/>
          <pc:sldMk cId="851175964" sldId="270"/>
        </pc:sldMkLst>
      </pc:sldChg>
      <pc:sldChg chg="addSp delSp modSp add del">
        <pc:chgData name="Borja Pintos Gómez de las Heras" userId="2d8300179f355a51" providerId="LiveId" clId="{1434B8EE-8533-4085-8304-A777F9475236}" dt="2020-10-04T21:09:39.596" v="3702" actId="2696"/>
        <pc:sldMkLst>
          <pc:docMk/>
          <pc:sldMk cId="3569677033" sldId="270"/>
        </pc:sldMkLst>
        <pc:spChg chg="mod topLvl">
          <ac:chgData name="Borja Pintos Gómez de las Heras" userId="2d8300179f355a51" providerId="LiveId" clId="{1434B8EE-8533-4085-8304-A777F9475236}" dt="2020-10-04T21:09:10.299" v="3700"/>
          <ac:spMkLst>
            <pc:docMk/>
            <pc:sldMk cId="3569677033" sldId="270"/>
            <ac:spMk id="3" creationId="{B692473C-8E85-47AD-98F0-84C334A730B0}"/>
          </ac:spMkLst>
        </pc:spChg>
        <pc:spChg chg="mod topLvl">
          <ac:chgData name="Borja Pintos Gómez de las Heras" userId="2d8300179f355a51" providerId="LiveId" clId="{1434B8EE-8533-4085-8304-A777F9475236}" dt="2020-10-04T21:09:10.299" v="3700"/>
          <ac:spMkLst>
            <pc:docMk/>
            <pc:sldMk cId="3569677033" sldId="270"/>
            <ac:spMk id="4" creationId="{79F96C5C-FA19-4E2E-BFF2-77BB3D99AF54}"/>
          </ac:spMkLst>
        </pc:spChg>
        <pc:spChg chg="mod topLvl">
          <ac:chgData name="Borja Pintos Gómez de las Heras" userId="2d8300179f355a51" providerId="LiveId" clId="{1434B8EE-8533-4085-8304-A777F9475236}" dt="2020-10-04T21:09:10.299" v="3700"/>
          <ac:spMkLst>
            <pc:docMk/>
            <pc:sldMk cId="3569677033" sldId="270"/>
            <ac:spMk id="5" creationId="{4A8AB1E7-D98D-4FAF-A3A8-F9C024817F2D}"/>
          </ac:spMkLst>
        </pc:spChg>
        <pc:spChg chg="mod topLvl">
          <ac:chgData name="Borja Pintos Gómez de las Heras" userId="2d8300179f355a51" providerId="LiveId" clId="{1434B8EE-8533-4085-8304-A777F9475236}" dt="2020-10-04T21:09:10.299" v="3700"/>
          <ac:spMkLst>
            <pc:docMk/>
            <pc:sldMk cId="3569677033" sldId="270"/>
            <ac:spMk id="6" creationId="{3CEE4901-0D92-470F-9862-7B277106F32E}"/>
          </ac:spMkLst>
        </pc:spChg>
        <pc:spChg chg="mod topLvl">
          <ac:chgData name="Borja Pintos Gómez de las Heras" userId="2d8300179f355a51" providerId="LiveId" clId="{1434B8EE-8533-4085-8304-A777F9475236}" dt="2020-10-04T21:09:10.299" v="3700"/>
          <ac:spMkLst>
            <pc:docMk/>
            <pc:sldMk cId="3569677033" sldId="270"/>
            <ac:spMk id="7" creationId="{44235C68-2B3F-48A9-A2C4-C2410A195AC0}"/>
          </ac:spMkLst>
        </pc:spChg>
        <pc:spChg chg="mod topLvl">
          <ac:chgData name="Borja Pintos Gómez de las Heras" userId="2d8300179f355a51" providerId="LiveId" clId="{1434B8EE-8533-4085-8304-A777F9475236}" dt="2020-10-04T21:09:10.299" v="3700"/>
          <ac:spMkLst>
            <pc:docMk/>
            <pc:sldMk cId="3569677033" sldId="270"/>
            <ac:spMk id="8" creationId="{6712AD84-1D97-45A2-ABE9-CE1B4AE3D718}"/>
          </ac:spMkLst>
        </pc:spChg>
        <pc:spChg chg="mod topLvl">
          <ac:chgData name="Borja Pintos Gómez de las Heras" userId="2d8300179f355a51" providerId="LiveId" clId="{1434B8EE-8533-4085-8304-A777F9475236}" dt="2020-10-04T21:09:10.299" v="3700"/>
          <ac:spMkLst>
            <pc:docMk/>
            <pc:sldMk cId="3569677033" sldId="270"/>
            <ac:spMk id="9" creationId="{078B5936-74A1-441C-890F-5BB6144BEE55}"/>
          </ac:spMkLst>
        </pc:spChg>
        <pc:spChg chg="mod topLvl">
          <ac:chgData name="Borja Pintos Gómez de las Heras" userId="2d8300179f355a51" providerId="LiveId" clId="{1434B8EE-8533-4085-8304-A777F9475236}" dt="2020-10-04T21:09:10.299" v="3700"/>
          <ac:spMkLst>
            <pc:docMk/>
            <pc:sldMk cId="3569677033" sldId="270"/>
            <ac:spMk id="10" creationId="{331FC4DA-40FF-4D5A-814F-9A956753223A}"/>
          </ac:spMkLst>
        </pc:spChg>
        <pc:spChg chg="mod topLvl">
          <ac:chgData name="Borja Pintos Gómez de las Heras" userId="2d8300179f355a51" providerId="LiveId" clId="{1434B8EE-8533-4085-8304-A777F9475236}" dt="2020-10-04T21:09:10.299" v="3700"/>
          <ac:spMkLst>
            <pc:docMk/>
            <pc:sldMk cId="3569677033" sldId="270"/>
            <ac:spMk id="11" creationId="{4CD747C2-A064-4916-A556-4BBC1259B26C}"/>
          </ac:spMkLst>
        </pc:spChg>
        <pc:spChg chg="mod topLvl">
          <ac:chgData name="Borja Pintos Gómez de las Heras" userId="2d8300179f355a51" providerId="LiveId" clId="{1434B8EE-8533-4085-8304-A777F9475236}" dt="2020-10-04T21:09:10.299" v="3700"/>
          <ac:spMkLst>
            <pc:docMk/>
            <pc:sldMk cId="3569677033" sldId="270"/>
            <ac:spMk id="12" creationId="{2EF96A88-0161-4B9F-8494-CF77A273D446}"/>
          </ac:spMkLst>
        </pc:spChg>
        <pc:spChg chg="mod topLvl">
          <ac:chgData name="Borja Pintos Gómez de las Heras" userId="2d8300179f355a51" providerId="LiveId" clId="{1434B8EE-8533-4085-8304-A777F9475236}" dt="2020-10-04T21:09:10.299" v="3700"/>
          <ac:spMkLst>
            <pc:docMk/>
            <pc:sldMk cId="3569677033" sldId="270"/>
            <ac:spMk id="13" creationId="{7FB0B322-BBB1-489F-8894-3D07AD4AC261}"/>
          </ac:spMkLst>
        </pc:spChg>
        <pc:spChg chg="mod topLvl">
          <ac:chgData name="Borja Pintos Gómez de las Heras" userId="2d8300179f355a51" providerId="LiveId" clId="{1434B8EE-8533-4085-8304-A777F9475236}" dt="2020-10-04T21:09:10.299" v="3700"/>
          <ac:spMkLst>
            <pc:docMk/>
            <pc:sldMk cId="3569677033" sldId="270"/>
            <ac:spMk id="14" creationId="{26117957-3EBA-46C7-99F1-330C16FF39AA}"/>
          </ac:spMkLst>
        </pc:spChg>
        <pc:spChg chg="mod topLvl">
          <ac:chgData name="Borja Pintos Gómez de las Heras" userId="2d8300179f355a51" providerId="LiveId" clId="{1434B8EE-8533-4085-8304-A777F9475236}" dt="2020-10-04T21:09:10.299" v="3700"/>
          <ac:spMkLst>
            <pc:docMk/>
            <pc:sldMk cId="3569677033" sldId="270"/>
            <ac:spMk id="15" creationId="{FBEA5E4D-A627-402B-8FAF-F2310D89C262}"/>
          </ac:spMkLst>
        </pc:spChg>
        <pc:spChg chg="mod topLvl">
          <ac:chgData name="Borja Pintos Gómez de las Heras" userId="2d8300179f355a51" providerId="LiveId" clId="{1434B8EE-8533-4085-8304-A777F9475236}" dt="2020-10-04T21:09:10.299" v="3700"/>
          <ac:spMkLst>
            <pc:docMk/>
            <pc:sldMk cId="3569677033" sldId="270"/>
            <ac:spMk id="16" creationId="{A8888EDD-E804-4738-A9C4-3D55012F2B83}"/>
          </ac:spMkLst>
        </pc:spChg>
        <pc:spChg chg="mod topLvl">
          <ac:chgData name="Borja Pintos Gómez de las Heras" userId="2d8300179f355a51" providerId="LiveId" clId="{1434B8EE-8533-4085-8304-A777F9475236}" dt="2020-10-04T21:09:10.299" v="3700"/>
          <ac:spMkLst>
            <pc:docMk/>
            <pc:sldMk cId="3569677033" sldId="270"/>
            <ac:spMk id="17" creationId="{820CB79E-3E32-4234-8522-4C469E44C805}"/>
          </ac:spMkLst>
        </pc:spChg>
        <pc:spChg chg="mod topLvl">
          <ac:chgData name="Borja Pintos Gómez de las Heras" userId="2d8300179f355a51" providerId="LiveId" clId="{1434B8EE-8533-4085-8304-A777F9475236}" dt="2020-10-04T21:09:10.299" v="3700"/>
          <ac:spMkLst>
            <pc:docMk/>
            <pc:sldMk cId="3569677033" sldId="270"/>
            <ac:spMk id="18" creationId="{4E66090A-4A10-4292-A101-F30F0E1A95A6}"/>
          </ac:spMkLst>
        </pc:spChg>
        <pc:spChg chg="mod topLvl">
          <ac:chgData name="Borja Pintos Gómez de las Heras" userId="2d8300179f355a51" providerId="LiveId" clId="{1434B8EE-8533-4085-8304-A777F9475236}" dt="2020-10-04T21:09:10.299" v="3700"/>
          <ac:spMkLst>
            <pc:docMk/>
            <pc:sldMk cId="3569677033" sldId="270"/>
            <ac:spMk id="19" creationId="{85F6F271-44D1-4EB0-A4DB-FFD9612B3035}"/>
          </ac:spMkLst>
        </pc:spChg>
        <pc:spChg chg="mod topLvl">
          <ac:chgData name="Borja Pintos Gómez de las Heras" userId="2d8300179f355a51" providerId="LiveId" clId="{1434B8EE-8533-4085-8304-A777F9475236}" dt="2020-10-04T21:09:10.299" v="3700"/>
          <ac:spMkLst>
            <pc:docMk/>
            <pc:sldMk cId="3569677033" sldId="270"/>
            <ac:spMk id="20" creationId="{5BDEC3AE-BEDF-41EC-A1A1-342FC2A4332B}"/>
          </ac:spMkLst>
        </pc:spChg>
        <pc:spChg chg="mod topLvl">
          <ac:chgData name="Borja Pintos Gómez de las Heras" userId="2d8300179f355a51" providerId="LiveId" clId="{1434B8EE-8533-4085-8304-A777F9475236}" dt="2020-10-04T21:09:10.299" v="3700"/>
          <ac:spMkLst>
            <pc:docMk/>
            <pc:sldMk cId="3569677033" sldId="270"/>
            <ac:spMk id="21" creationId="{5E7301F0-2B0B-4623-8AEB-762AEEC17139}"/>
          </ac:spMkLst>
        </pc:spChg>
        <pc:spChg chg="mod topLvl">
          <ac:chgData name="Borja Pintos Gómez de las Heras" userId="2d8300179f355a51" providerId="LiveId" clId="{1434B8EE-8533-4085-8304-A777F9475236}" dt="2020-10-04T21:09:10.299" v="3700"/>
          <ac:spMkLst>
            <pc:docMk/>
            <pc:sldMk cId="3569677033" sldId="270"/>
            <ac:spMk id="22" creationId="{75395B93-77E0-43F9-ABEE-DD0F5561D7D7}"/>
          </ac:spMkLst>
        </pc:spChg>
        <pc:spChg chg="mod topLvl">
          <ac:chgData name="Borja Pintos Gómez de las Heras" userId="2d8300179f355a51" providerId="LiveId" clId="{1434B8EE-8533-4085-8304-A777F9475236}" dt="2020-10-04T21:09:10.299" v="3700"/>
          <ac:spMkLst>
            <pc:docMk/>
            <pc:sldMk cId="3569677033" sldId="270"/>
            <ac:spMk id="23" creationId="{5B55AED4-8BAC-4E0E-AC5C-4AB6D80F24E2}"/>
          </ac:spMkLst>
        </pc:spChg>
        <pc:spChg chg="mod topLvl">
          <ac:chgData name="Borja Pintos Gómez de las Heras" userId="2d8300179f355a51" providerId="LiveId" clId="{1434B8EE-8533-4085-8304-A777F9475236}" dt="2020-10-04T21:09:10.299" v="3700"/>
          <ac:spMkLst>
            <pc:docMk/>
            <pc:sldMk cId="3569677033" sldId="270"/>
            <ac:spMk id="24" creationId="{6E8B0766-CF6A-411A-9D83-50827FA660E5}"/>
          </ac:spMkLst>
        </pc:spChg>
        <pc:spChg chg="mod topLvl">
          <ac:chgData name="Borja Pintos Gómez de las Heras" userId="2d8300179f355a51" providerId="LiveId" clId="{1434B8EE-8533-4085-8304-A777F9475236}" dt="2020-10-04T21:09:10.299" v="3700"/>
          <ac:spMkLst>
            <pc:docMk/>
            <pc:sldMk cId="3569677033" sldId="270"/>
            <ac:spMk id="25" creationId="{86F98EA9-B51C-430E-9EFD-ECF7B126D1DE}"/>
          </ac:spMkLst>
        </pc:spChg>
        <pc:spChg chg="mod topLvl">
          <ac:chgData name="Borja Pintos Gómez de las Heras" userId="2d8300179f355a51" providerId="LiveId" clId="{1434B8EE-8533-4085-8304-A777F9475236}" dt="2020-10-04T21:09:10.299" v="3700"/>
          <ac:spMkLst>
            <pc:docMk/>
            <pc:sldMk cId="3569677033" sldId="270"/>
            <ac:spMk id="31" creationId="{EB986E8B-6175-4C48-9588-D10C4DA67B67}"/>
          </ac:spMkLst>
        </pc:spChg>
        <pc:spChg chg="mod topLvl">
          <ac:chgData name="Borja Pintos Gómez de las Heras" userId="2d8300179f355a51" providerId="LiveId" clId="{1434B8EE-8533-4085-8304-A777F9475236}" dt="2020-10-04T21:09:10.299" v="3700"/>
          <ac:spMkLst>
            <pc:docMk/>
            <pc:sldMk cId="3569677033" sldId="270"/>
            <ac:spMk id="32" creationId="{5569FC0D-C710-4C7E-A3C5-1A350EEFD6D0}"/>
          </ac:spMkLst>
        </pc:spChg>
        <pc:spChg chg="mod topLvl">
          <ac:chgData name="Borja Pintos Gómez de las Heras" userId="2d8300179f355a51" providerId="LiveId" clId="{1434B8EE-8533-4085-8304-A777F9475236}" dt="2020-10-04T21:09:10.299" v="3700"/>
          <ac:spMkLst>
            <pc:docMk/>
            <pc:sldMk cId="3569677033" sldId="270"/>
            <ac:spMk id="33" creationId="{E9AD2D2E-5474-4163-9FFB-D123D906FCDE}"/>
          </ac:spMkLst>
        </pc:spChg>
        <pc:spChg chg="mod topLvl">
          <ac:chgData name="Borja Pintos Gómez de las Heras" userId="2d8300179f355a51" providerId="LiveId" clId="{1434B8EE-8533-4085-8304-A777F9475236}" dt="2020-10-04T21:09:10.299" v="3700"/>
          <ac:spMkLst>
            <pc:docMk/>
            <pc:sldMk cId="3569677033" sldId="270"/>
            <ac:spMk id="39" creationId="{CD2E1030-AEFC-4D51-BC05-22FBCD2A9224}"/>
          </ac:spMkLst>
        </pc:spChg>
        <pc:spChg chg="mod topLvl">
          <ac:chgData name="Borja Pintos Gómez de las Heras" userId="2d8300179f355a51" providerId="LiveId" clId="{1434B8EE-8533-4085-8304-A777F9475236}" dt="2020-10-04T21:09:10.299" v="3700"/>
          <ac:spMkLst>
            <pc:docMk/>
            <pc:sldMk cId="3569677033" sldId="270"/>
            <ac:spMk id="40" creationId="{CFE545BE-C2E3-48EC-B143-ABBC2E8FEBA2}"/>
          </ac:spMkLst>
        </pc:spChg>
        <pc:spChg chg="mod topLvl">
          <ac:chgData name="Borja Pintos Gómez de las Heras" userId="2d8300179f355a51" providerId="LiveId" clId="{1434B8EE-8533-4085-8304-A777F9475236}" dt="2020-10-04T21:09:10.299" v="3700"/>
          <ac:spMkLst>
            <pc:docMk/>
            <pc:sldMk cId="3569677033" sldId="270"/>
            <ac:spMk id="41" creationId="{CA652B68-D701-47E1-AF40-3B1B8622AB01}"/>
          </ac:spMkLst>
        </pc:spChg>
        <pc:spChg chg="mod topLvl">
          <ac:chgData name="Borja Pintos Gómez de las Heras" userId="2d8300179f355a51" providerId="LiveId" clId="{1434B8EE-8533-4085-8304-A777F9475236}" dt="2020-10-04T21:09:10.299" v="3700"/>
          <ac:spMkLst>
            <pc:docMk/>
            <pc:sldMk cId="3569677033" sldId="270"/>
            <ac:spMk id="47" creationId="{F689CA42-3274-4A70-8B55-5CB4ED6E1DAC}"/>
          </ac:spMkLst>
        </pc:spChg>
        <pc:spChg chg="mod topLvl">
          <ac:chgData name="Borja Pintos Gómez de las Heras" userId="2d8300179f355a51" providerId="LiveId" clId="{1434B8EE-8533-4085-8304-A777F9475236}" dt="2020-10-04T21:09:10.299" v="3700"/>
          <ac:spMkLst>
            <pc:docMk/>
            <pc:sldMk cId="3569677033" sldId="270"/>
            <ac:spMk id="48" creationId="{98719387-7D67-4A9C-A01B-652979AA8D31}"/>
          </ac:spMkLst>
        </pc:spChg>
        <pc:spChg chg="mod topLvl">
          <ac:chgData name="Borja Pintos Gómez de las Heras" userId="2d8300179f355a51" providerId="LiveId" clId="{1434B8EE-8533-4085-8304-A777F9475236}" dt="2020-10-04T21:09:10.299" v="3700"/>
          <ac:spMkLst>
            <pc:docMk/>
            <pc:sldMk cId="3569677033" sldId="270"/>
            <ac:spMk id="49" creationId="{5392DB7D-AE03-4959-AA38-58BC2EDFF210}"/>
          </ac:spMkLst>
        </pc:spChg>
        <pc:spChg chg="mod topLvl">
          <ac:chgData name="Borja Pintos Gómez de las Heras" userId="2d8300179f355a51" providerId="LiveId" clId="{1434B8EE-8533-4085-8304-A777F9475236}" dt="2020-10-04T21:09:10.299" v="3700"/>
          <ac:spMkLst>
            <pc:docMk/>
            <pc:sldMk cId="3569677033" sldId="270"/>
            <ac:spMk id="55" creationId="{25666C9E-0951-4949-8FC7-108E5CB242DC}"/>
          </ac:spMkLst>
        </pc:spChg>
        <pc:spChg chg="mod topLvl">
          <ac:chgData name="Borja Pintos Gómez de las Heras" userId="2d8300179f355a51" providerId="LiveId" clId="{1434B8EE-8533-4085-8304-A777F9475236}" dt="2020-10-04T21:09:10.299" v="3700"/>
          <ac:spMkLst>
            <pc:docMk/>
            <pc:sldMk cId="3569677033" sldId="270"/>
            <ac:spMk id="56" creationId="{1C81E98E-CB73-44F7-AA66-723ACFB7FE2A}"/>
          </ac:spMkLst>
        </pc:spChg>
        <pc:spChg chg="del">
          <ac:chgData name="Borja Pintos Gómez de las Heras" userId="2d8300179f355a51" providerId="LiveId" clId="{1434B8EE-8533-4085-8304-A777F9475236}" dt="2020-10-04T21:08:13.997" v="3690" actId="478"/>
          <ac:spMkLst>
            <pc:docMk/>
            <pc:sldMk cId="3569677033" sldId="270"/>
            <ac:spMk id="57" creationId="{D5DAFB57-AE80-4E25-A98A-7E6B1DC91EF6}"/>
          </ac:spMkLst>
        </pc:spChg>
        <pc:grpChg chg="add del mod">
          <ac:chgData name="Borja Pintos Gómez de las Heras" userId="2d8300179f355a51" providerId="LiveId" clId="{1434B8EE-8533-4085-8304-A777F9475236}" dt="2020-10-04T21:08:20.929" v="3692"/>
          <ac:grpSpMkLst>
            <pc:docMk/>
            <pc:sldMk cId="3569677033" sldId="270"/>
            <ac:grpSpMk id="58" creationId="{CB37026E-4CAB-4E08-B9E7-9357EC30090C}"/>
          </ac:grpSpMkLst>
        </pc:grpChg>
        <pc:grpChg chg="add del mod">
          <ac:chgData name="Borja Pintos Gómez de las Heras" userId="2d8300179f355a51" providerId="LiveId" clId="{1434B8EE-8533-4085-8304-A777F9475236}" dt="2020-10-04T21:08:29.981" v="3694"/>
          <ac:grpSpMkLst>
            <pc:docMk/>
            <pc:sldMk cId="3569677033" sldId="270"/>
            <ac:grpSpMk id="59" creationId="{29AD1BEC-DA05-4BCA-834E-D2984D08F0AF}"/>
          </ac:grpSpMkLst>
        </pc:grpChg>
        <pc:grpChg chg="add del mod">
          <ac:chgData name="Borja Pintos Gómez de las Heras" userId="2d8300179f355a51" providerId="LiveId" clId="{1434B8EE-8533-4085-8304-A777F9475236}" dt="2020-10-04T21:08:44.043" v="3696"/>
          <ac:grpSpMkLst>
            <pc:docMk/>
            <pc:sldMk cId="3569677033" sldId="270"/>
            <ac:grpSpMk id="60" creationId="{3B96248C-90B3-474D-9822-253B0D270BB6}"/>
          </ac:grpSpMkLst>
        </pc:grpChg>
        <pc:grpChg chg="add del mod">
          <ac:chgData name="Borja Pintos Gómez de las Heras" userId="2d8300179f355a51" providerId="LiveId" clId="{1434B8EE-8533-4085-8304-A777F9475236}" dt="2020-10-04T21:08:59.671" v="3698"/>
          <ac:grpSpMkLst>
            <pc:docMk/>
            <pc:sldMk cId="3569677033" sldId="270"/>
            <ac:grpSpMk id="61" creationId="{E8034FC8-CF18-439C-96F5-F108A02F4C54}"/>
          </ac:grpSpMkLst>
        </pc:grpChg>
        <pc:grpChg chg="add del mod">
          <ac:chgData name="Borja Pintos Gómez de las Heras" userId="2d8300179f355a51" providerId="LiveId" clId="{1434B8EE-8533-4085-8304-A777F9475236}" dt="2020-10-04T21:09:10.299" v="3700"/>
          <ac:grpSpMkLst>
            <pc:docMk/>
            <pc:sldMk cId="3569677033" sldId="270"/>
            <ac:grpSpMk id="62" creationId="{5F16227B-D5D2-4836-A4E1-2651F2E18463}"/>
          </ac:grpSpMkLst>
        </pc:grpChg>
      </pc:sldChg>
      <pc:sldChg chg="del">
        <pc:chgData name="Borja Pintos Gómez de las Heras" userId="2d8300179f355a51" providerId="LiveId" clId="{1434B8EE-8533-4085-8304-A777F9475236}" dt="2020-10-04T20:32:58.791" v="20" actId="2696"/>
        <pc:sldMkLst>
          <pc:docMk/>
          <pc:sldMk cId="1945651971" sldId="271"/>
        </pc:sldMkLst>
      </pc:sldChg>
      <pc:sldChg chg="del">
        <pc:chgData name="Borja Pintos Gómez de las Heras" userId="2d8300179f355a51" providerId="LiveId" clId="{1434B8EE-8533-4085-8304-A777F9475236}" dt="2020-10-04T20:32:59.398" v="21" actId="2696"/>
        <pc:sldMkLst>
          <pc:docMk/>
          <pc:sldMk cId="757090546" sldId="272"/>
        </pc:sldMkLst>
      </pc:sldChg>
      <pc:sldChg chg="del">
        <pc:chgData name="Borja Pintos Gómez de las Heras" userId="2d8300179f355a51" providerId="LiveId" clId="{1434B8EE-8533-4085-8304-A777F9475236}" dt="2020-10-04T20:33:00.246" v="23" actId="2696"/>
        <pc:sldMkLst>
          <pc:docMk/>
          <pc:sldMk cId="2324493193" sldId="273"/>
        </pc:sldMkLst>
      </pc:sldChg>
    </pc:docChg>
  </pc:docChgLst>
  <pc:docChgLst>
    <pc:chgData name="Borja Pintos Gómez de las Heras" userId="2d8300179f355a51" providerId="Windows Live" clId="Web-{40119FD6-485C-4960-9716-29943F131C2B}"/>
    <pc:docChg chg="addSld modSld sldOrd">
      <pc:chgData name="Borja Pintos Gómez de las Heras" userId="2d8300179f355a51" providerId="Windows Live" clId="Web-{40119FD6-485C-4960-9716-29943F131C2B}" dt="2020-02-29T11:45:43.086" v="73"/>
      <pc:docMkLst>
        <pc:docMk/>
      </pc:docMkLst>
      <pc:sldChg chg="addSp delSp modSp add replId">
        <pc:chgData name="Borja Pintos Gómez de las Heras" userId="2d8300179f355a51" providerId="Windows Live" clId="Web-{40119FD6-485C-4960-9716-29943F131C2B}" dt="2020-02-29T09:51:09.869" v="57" actId="1076"/>
        <pc:sldMkLst>
          <pc:docMk/>
          <pc:sldMk cId="757090546" sldId="272"/>
        </pc:sldMkLst>
        <pc:spChg chg="add mod">
          <ac:chgData name="Borja Pintos Gómez de las Heras" userId="2d8300179f355a51" providerId="Windows Live" clId="Web-{40119FD6-485C-4960-9716-29943F131C2B}" dt="2020-02-29T09:51:09.869" v="57" actId="1076"/>
          <ac:spMkLst>
            <pc:docMk/>
            <pc:sldMk cId="757090546" sldId="272"/>
            <ac:spMk id="6" creationId="{E515472E-848D-41C6-A29E-215523C8A9B0}"/>
          </ac:spMkLst>
        </pc:spChg>
        <pc:picChg chg="add mod">
          <ac:chgData name="Borja Pintos Gómez de las Heras" userId="2d8300179f355a51" providerId="Windows Live" clId="Web-{40119FD6-485C-4960-9716-29943F131C2B}" dt="2020-02-29T09:50:38.634" v="48" actId="14100"/>
          <ac:picMkLst>
            <pc:docMk/>
            <pc:sldMk cId="757090546" sldId="272"/>
            <ac:picMk id="2" creationId="{22219C0C-5A90-4368-AEDF-6B409776EE94}"/>
          </ac:picMkLst>
        </pc:picChg>
        <pc:picChg chg="del">
          <ac:chgData name="Borja Pintos Gómez de las Heras" userId="2d8300179f355a51" providerId="Windows Live" clId="Web-{40119FD6-485C-4960-9716-29943F131C2B}" dt="2020-02-29T09:46:25.929" v="1"/>
          <ac:picMkLst>
            <pc:docMk/>
            <pc:sldMk cId="757090546" sldId="272"/>
            <ac:picMk id="3" creationId="{C5C3C493-7C12-434A-9DE1-62EA04FE518F}"/>
          </ac:picMkLst>
        </pc:picChg>
        <pc:cxnChg chg="del">
          <ac:chgData name="Borja Pintos Gómez de las Heras" userId="2d8300179f355a51" providerId="Windows Live" clId="Web-{40119FD6-485C-4960-9716-29943F131C2B}" dt="2020-02-29T09:46:26.772" v="2"/>
          <ac:cxnSpMkLst>
            <pc:docMk/>
            <pc:sldMk cId="757090546" sldId="272"/>
            <ac:cxnSpMk id="9" creationId="{36C1D099-40C2-41E9-A371-DA9EF4F62AE9}"/>
          </ac:cxnSpMkLst>
        </pc:cxnChg>
        <pc:cxnChg chg="del">
          <ac:chgData name="Borja Pintos Gómez de las Heras" userId="2d8300179f355a51" providerId="Windows Live" clId="Web-{40119FD6-485C-4960-9716-29943F131C2B}" dt="2020-02-29T09:46:27.507" v="3"/>
          <ac:cxnSpMkLst>
            <pc:docMk/>
            <pc:sldMk cId="757090546" sldId="272"/>
            <ac:cxnSpMk id="14" creationId="{BC580C9C-5369-4726-8691-0DBBB396F59C}"/>
          </ac:cxnSpMkLst>
        </pc:cxnChg>
      </pc:sldChg>
      <pc:sldChg chg="addSp delSp modSp add ord replId">
        <pc:chgData name="Borja Pintos Gómez de las Heras" userId="2d8300179f355a51" providerId="Windows Live" clId="Web-{40119FD6-485C-4960-9716-29943F131C2B}" dt="2020-02-29T11:45:43.086" v="73"/>
        <pc:sldMkLst>
          <pc:docMk/>
          <pc:sldMk cId="2324493193" sldId="273"/>
        </pc:sldMkLst>
        <pc:spChg chg="add mod ord">
          <ac:chgData name="Borja Pintos Gómez de las Heras" userId="2d8300179f355a51" providerId="Windows Live" clId="Web-{40119FD6-485C-4960-9716-29943F131C2B}" dt="2020-02-29T11:45:43.086" v="73"/>
          <ac:spMkLst>
            <pc:docMk/>
            <pc:sldMk cId="2324493193" sldId="273"/>
            <ac:spMk id="10" creationId="{72EEAEC5-DC12-441E-83E7-23394546DD69}"/>
          </ac:spMkLst>
        </pc:spChg>
        <pc:spChg chg="del">
          <ac:chgData name="Borja Pintos Gómez de las Heras" userId="2d8300179f355a51" providerId="Windows Live" clId="Web-{40119FD6-485C-4960-9716-29943F131C2B}" dt="2020-02-29T11:45:20.789" v="67"/>
          <ac:spMkLst>
            <pc:docMk/>
            <pc:sldMk cId="2324493193" sldId="273"/>
            <ac:spMk id="12" creationId="{45D00C55-8A7F-4B05-BE63-E7BC42FC448D}"/>
          </ac:spMkLst>
        </pc:spChg>
        <pc:spChg chg="del">
          <ac:chgData name="Borja Pintos Gómez de las Heras" userId="2d8300179f355a51" providerId="Windows Live" clId="Web-{40119FD6-485C-4960-9716-29943F131C2B}" dt="2020-02-29T11:45:21.945" v="68"/>
          <ac:spMkLst>
            <pc:docMk/>
            <pc:sldMk cId="2324493193" sldId="273"/>
            <ac:spMk id="14" creationId="{A891B9AE-E2DD-45AA-AC49-6E5A7B439599}"/>
          </ac:spMkLst>
        </pc:spChg>
        <pc:spChg chg="del">
          <ac:chgData name="Borja Pintos Gómez de las Heras" userId="2d8300179f355a51" providerId="Windows Live" clId="Web-{40119FD6-485C-4960-9716-29943F131C2B}" dt="2020-02-29T11:45:12.898" v="60"/>
          <ac:spMkLst>
            <pc:docMk/>
            <pc:sldMk cId="2324493193" sldId="273"/>
            <ac:spMk id="29" creationId="{A8FCD53D-CE83-4BAA-AA3E-62B825977F90}"/>
          </ac:spMkLst>
        </pc:spChg>
        <pc:spChg chg="del">
          <ac:chgData name="Borja Pintos Gómez de las Heras" userId="2d8300179f355a51" providerId="Windows Live" clId="Web-{40119FD6-485C-4960-9716-29943F131C2B}" dt="2020-02-29T11:45:14.320" v="61"/>
          <ac:spMkLst>
            <pc:docMk/>
            <pc:sldMk cId="2324493193" sldId="273"/>
            <ac:spMk id="30" creationId="{84B5B434-D544-42AE-BDB7-B6FDB5DA5564}"/>
          </ac:spMkLst>
        </pc:spChg>
        <pc:spChg chg="del">
          <ac:chgData name="Borja Pintos Gómez de las Heras" userId="2d8300179f355a51" providerId="Windows Live" clId="Web-{40119FD6-485C-4960-9716-29943F131C2B}" dt="2020-02-29T11:45:19.023" v="66"/>
          <ac:spMkLst>
            <pc:docMk/>
            <pc:sldMk cId="2324493193" sldId="273"/>
            <ac:spMk id="33" creationId="{8EEBED0C-861D-44AD-975F-F812CFA698F4}"/>
          </ac:spMkLst>
        </pc:spChg>
        <pc:spChg chg="del mod">
          <ac:chgData name="Borja Pintos Gómez de las Heras" userId="2d8300179f355a51" providerId="Windows Live" clId="Web-{40119FD6-485C-4960-9716-29943F131C2B}" dt="2020-02-29T11:45:17.976" v="65"/>
          <ac:spMkLst>
            <pc:docMk/>
            <pc:sldMk cId="2324493193" sldId="273"/>
            <ac:spMk id="35" creationId="{90230ECD-E70A-4C96-82CC-CA6F346E68CB}"/>
          </ac:spMkLst>
        </pc:spChg>
      </pc:sldChg>
    </pc:docChg>
  </pc:docChgLst>
  <pc:docChgLst>
    <pc:chgData name="Borja Pintos Gómez de las Heras" userId="2d8300179f355a51" providerId="Windows Live" clId="Web-{AEB6B03C-5146-4349-A5BC-9C7A94B611A3}"/>
    <pc:docChg chg="addSld modSld">
      <pc:chgData name="Borja Pintos Gómez de las Heras" userId="2d8300179f355a51" providerId="Windows Live" clId="Web-{AEB6B03C-5146-4349-A5BC-9C7A94B611A3}" dt="2019-12-08T12:22:57.762" v="4"/>
      <pc:docMkLst>
        <pc:docMk/>
      </pc:docMkLst>
      <pc:sldChg chg="addSp delSp add replId">
        <pc:chgData name="Borja Pintos Gómez de las Heras" userId="2d8300179f355a51" providerId="Windows Live" clId="Web-{AEB6B03C-5146-4349-A5BC-9C7A94B611A3}" dt="2019-12-08T12:22:57.762" v="4"/>
        <pc:sldMkLst>
          <pc:docMk/>
          <pc:sldMk cId="491717734" sldId="266"/>
        </pc:sldMkLst>
        <pc:spChg chg="del">
          <ac:chgData name="Borja Pintos Gómez de las Heras" userId="2d8300179f355a51" providerId="Windows Live" clId="Web-{AEB6B03C-5146-4349-A5BC-9C7A94B611A3}" dt="2019-12-08T12:22:39.403" v="1"/>
          <ac:spMkLst>
            <pc:docMk/>
            <pc:sldMk cId="491717734" sldId="266"/>
            <ac:spMk id="12" creationId="{45D00C55-8A7F-4B05-BE63-E7BC42FC448D}"/>
          </ac:spMkLst>
        </pc:spChg>
        <pc:spChg chg="del">
          <ac:chgData name="Borja Pintos Gómez de las Heras" userId="2d8300179f355a51" providerId="Windows Live" clId="Web-{AEB6B03C-5146-4349-A5BC-9C7A94B611A3}" dt="2019-12-08T12:22:40.372" v="2"/>
          <ac:spMkLst>
            <pc:docMk/>
            <pc:sldMk cId="491717734" sldId="266"/>
            <ac:spMk id="14" creationId="{A891B9AE-E2DD-45AA-AC49-6E5A7B439599}"/>
          </ac:spMkLst>
        </pc:spChg>
        <pc:cxnChg chg="add del">
          <ac:chgData name="Borja Pintos Gómez de las Heras" userId="2d8300179f355a51" providerId="Windows Live" clId="Web-{AEB6B03C-5146-4349-A5BC-9C7A94B611A3}" dt="2019-12-08T12:22:57.762" v="4"/>
          <ac:cxnSpMkLst>
            <pc:docMk/>
            <pc:sldMk cId="491717734" sldId="266"/>
            <ac:cxnSpMk id="10" creationId="{8CDDED45-DCA4-4F24-9BA4-35D016251571}"/>
          </ac:cxnSpMkLst>
        </pc:cxnChg>
      </pc:sldChg>
    </pc:docChg>
  </pc:docChgLst>
  <pc:docChgLst>
    <pc:chgData name="Borja Pintos Gómez de las Heras" userId="2d8300179f355a51" providerId="LiveId" clId="{46E9778C-D13C-412A-B087-5A8A2C9F16ED}"/>
    <pc:docChg chg="undo custSel addSld modSld">
      <pc:chgData name="Borja Pintos Gómez de las Heras" userId="2d8300179f355a51" providerId="LiveId" clId="{46E9778C-D13C-412A-B087-5A8A2C9F16ED}" dt="2019-09-10T10:25:58.296" v="1804" actId="1076"/>
      <pc:docMkLst>
        <pc:docMk/>
      </pc:docMkLst>
      <pc:sldChg chg="addSp delSp modSp add">
        <pc:chgData name="Borja Pintos Gómez de las Heras" userId="2d8300179f355a51" providerId="LiveId" clId="{46E9778C-D13C-412A-B087-5A8A2C9F16ED}" dt="2019-09-10T10:25:58.296" v="1804" actId="1076"/>
        <pc:sldMkLst>
          <pc:docMk/>
          <pc:sldMk cId="210989054" sldId="265"/>
        </pc:sldMkLst>
        <pc:spChg chg="mod">
          <ac:chgData name="Borja Pintos Gómez de las Heras" userId="2d8300179f355a51" providerId="LiveId" clId="{46E9778C-D13C-412A-B087-5A8A2C9F16ED}" dt="2019-09-10T09:33:56.905" v="10" actId="20577"/>
          <ac:spMkLst>
            <pc:docMk/>
            <pc:sldMk cId="210989054" sldId="265"/>
            <ac:spMk id="2" creationId="{8C86EEF0-507D-4A7E-B493-2FCCBE8AABF0}"/>
          </ac:spMkLst>
        </pc:spChg>
        <pc:spChg chg="mod">
          <ac:chgData name="Borja Pintos Gómez de las Heras" userId="2d8300179f355a51" providerId="LiveId" clId="{46E9778C-D13C-412A-B087-5A8A2C9F16ED}" dt="2019-09-10T10:17:07.959" v="1739" actId="14100"/>
          <ac:spMkLst>
            <pc:docMk/>
            <pc:sldMk cId="210989054" sldId="265"/>
            <ac:spMk id="3" creationId="{8D1F8D79-35C0-4572-A705-DEC06E75823A}"/>
          </ac:spMkLst>
        </pc:spChg>
        <pc:spChg chg="del">
          <ac:chgData name="Borja Pintos Gómez de las Heras" userId="2d8300179f355a51" providerId="LiveId" clId="{46E9778C-D13C-412A-B087-5A8A2C9F16ED}" dt="2019-09-10T09:37:19.522" v="124" actId="478"/>
          <ac:spMkLst>
            <pc:docMk/>
            <pc:sldMk cId="210989054" sldId="265"/>
            <ac:spMk id="4" creationId="{ABB03064-2293-4FE6-99F6-C18CDB8F67FD}"/>
          </ac:spMkLst>
        </pc:spChg>
        <pc:spChg chg="del">
          <ac:chgData name="Borja Pintos Gómez de las Heras" userId="2d8300179f355a51" providerId="LiveId" clId="{46E9778C-D13C-412A-B087-5A8A2C9F16ED}" dt="2019-09-10T09:37:19.522" v="124" actId="478"/>
          <ac:spMkLst>
            <pc:docMk/>
            <pc:sldMk cId="210989054" sldId="265"/>
            <ac:spMk id="7" creationId="{DEDDF3A4-E642-4934-8AA0-5DABD9BE3E2E}"/>
          </ac:spMkLst>
        </pc:spChg>
        <pc:spChg chg="del">
          <ac:chgData name="Borja Pintos Gómez de las Heras" userId="2d8300179f355a51" providerId="LiveId" clId="{46E9778C-D13C-412A-B087-5A8A2C9F16ED}" dt="2019-09-10T09:37:19.522" v="124" actId="478"/>
          <ac:spMkLst>
            <pc:docMk/>
            <pc:sldMk cId="210989054" sldId="265"/>
            <ac:spMk id="11" creationId="{90806B90-9E5B-4F6D-B316-7DBD1AB9B0F4}"/>
          </ac:spMkLst>
        </pc:spChg>
        <pc:spChg chg="del">
          <ac:chgData name="Borja Pintos Gómez de las Heras" userId="2d8300179f355a51" providerId="LiveId" clId="{46E9778C-D13C-412A-B087-5A8A2C9F16ED}" dt="2019-09-10T09:37:21.248" v="125" actId="478"/>
          <ac:spMkLst>
            <pc:docMk/>
            <pc:sldMk cId="210989054" sldId="265"/>
            <ac:spMk id="13" creationId="{FE57C4C3-3C0E-43E9-97DA-B08283C1B83F}"/>
          </ac:spMkLst>
        </pc:spChg>
        <pc:spChg chg="del">
          <ac:chgData name="Borja Pintos Gómez de las Heras" userId="2d8300179f355a51" providerId="LiveId" clId="{46E9778C-D13C-412A-B087-5A8A2C9F16ED}" dt="2019-09-10T09:37:19.522" v="124" actId="478"/>
          <ac:spMkLst>
            <pc:docMk/>
            <pc:sldMk cId="210989054" sldId="265"/>
            <ac:spMk id="18" creationId="{F29B997D-DBAA-4172-A2D0-1473AEBBD0A5}"/>
          </ac:spMkLst>
        </pc:spChg>
        <pc:spChg chg="del">
          <ac:chgData name="Borja Pintos Gómez de las Heras" userId="2d8300179f355a51" providerId="LiveId" clId="{46E9778C-D13C-412A-B087-5A8A2C9F16ED}" dt="2019-09-10T09:37:19.522" v="124" actId="478"/>
          <ac:spMkLst>
            <pc:docMk/>
            <pc:sldMk cId="210989054" sldId="265"/>
            <ac:spMk id="19" creationId="{2C1B7245-A5B0-45D0-89C7-5E6C8CD122B3}"/>
          </ac:spMkLst>
        </pc:spChg>
        <pc:spChg chg="add del mod">
          <ac:chgData name="Borja Pintos Gómez de las Heras" userId="2d8300179f355a51" providerId="LiveId" clId="{46E9778C-D13C-412A-B087-5A8A2C9F16ED}" dt="2019-09-10T10:22:52.796" v="1752" actId="478"/>
          <ac:spMkLst>
            <pc:docMk/>
            <pc:sldMk cId="210989054" sldId="265"/>
            <ac:spMk id="25" creationId="{935D7678-5C39-4688-B188-5C1D11D2F828}"/>
          </ac:spMkLst>
        </pc:spChg>
        <pc:spChg chg="add del mod">
          <ac:chgData name="Borja Pintos Gómez de las Heras" userId="2d8300179f355a51" providerId="LiveId" clId="{46E9778C-D13C-412A-B087-5A8A2C9F16ED}" dt="2019-09-10T10:23:39.236" v="1758" actId="478"/>
          <ac:spMkLst>
            <pc:docMk/>
            <pc:sldMk cId="210989054" sldId="265"/>
            <ac:spMk id="28" creationId="{7B2B0F1E-D0EC-4390-BBBA-A358C3B7C55B}"/>
          </ac:spMkLst>
        </pc:spChg>
        <pc:spChg chg="add del mod">
          <ac:chgData name="Borja Pintos Gómez de las Heras" userId="2d8300179f355a51" providerId="LiveId" clId="{46E9778C-D13C-412A-B087-5A8A2C9F16ED}" dt="2019-09-10T10:24:16.866" v="1768" actId="478"/>
          <ac:spMkLst>
            <pc:docMk/>
            <pc:sldMk cId="210989054" sldId="265"/>
            <ac:spMk id="31" creationId="{CB96801D-9560-4573-9042-821E9C241A70}"/>
          </ac:spMkLst>
        </pc:spChg>
        <pc:grpChg chg="add del mod">
          <ac:chgData name="Borja Pintos Gómez de las Heras" userId="2d8300179f355a51" providerId="LiveId" clId="{46E9778C-D13C-412A-B087-5A8A2C9F16ED}" dt="2019-09-10T10:16:48.816" v="1729" actId="478"/>
          <ac:grpSpMkLst>
            <pc:docMk/>
            <pc:sldMk cId="210989054" sldId="265"/>
            <ac:grpSpMk id="20" creationId="{2992E48E-4956-4524-BF77-EF6AFCD851B1}"/>
          </ac:grpSpMkLst>
        </pc:grpChg>
        <pc:picChg chg="add del mod">
          <ac:chgData name="Borja Pintos Gómez de las Heras" userId="2d8300179f355a51" providerId="LiveId" clId="{46E9778C-D13C-412A-B087-5A8A2C9F16ED}" dt="2019-09-10T10:22:52.796" v="1752" actId="478"/>
          <ac:picMkLst>
            <pc:docMk/>
            <pc:sldMk cId="210989054" sldId="265"/>
            <ac:picMk id="15" creationId="{C1AA2CA9-ECF6-4E5F-AA3E-BEDDDC45E5DD}"/>
          </ac:picMkLst>
        </pc:picChg>
        <pc:picChg chg="mod topLvl">
          <ac:chgData name="Borja Pintos Gómez de las Heras" userId="2d8300179f355a51" providerId="LiveId" clId="{46E9778C-D13C-412A-B087-5A8A2C9F16ED}" dt="2019-09-10T10:19:15.936" v="1745" actId="1076"/>
          <ac:picMkLst>
            <pc:docMk/>
            <pc:sldMk cId="210989054" sldId="265"/>
            <ac:picMk id="21" creationId="{C63623EC-8823-4FE3-83D1-5A1E85E94527}"/>
          </ac:picMkLst>
        </pc:picChg>
        <pc:picChg chg="add del mod">
          <ac:chgData name="Borja Pintos Gómez de las Heras" userId="2d8300179f355a51" providerId="LiveId" clId="{46E9778C-D13C-412A-B087-5A8A2C9F16ED}" dt="2019-09-10T10:23:52.921" v="1763" actId="478"/>
          <ac:picMkLst>
            <pc:docMk/>
            <pc:sldMk cId="210989054" sldId="265"/>
            <ac:picMk id="27" creationId="{B9FE0695-A2D4-430E-8066-17C72C990C31}"/>
          </ac:picMkLst>
        </pc:picChg>
        <pc:picChg chg="add mod">
          <ac:chgData name="Borja Pintos Gómez de las Heras" userId="2d8300179f355a51" providerId="LiveId" clId="{46E9778C-D13C-412A-B087-5A8A2C9F16ED}" dt="2019-09-10T10:24:26.182" v="1772" actId="1076"/>
          <ac:picMkLst>
            <pc:docMk/>
            <pc:sldMk cId="210989054" sldId="265"/>
            <ac:picMk id="30" creationId="{03840EFE-0495-4DD0-809B-E789F3EB189E}"/>
          </ac:picMkLst>
        </pc:picChg>
        <pc:picChg chg="add mod">
          <ac:chgData name="Borja Pintos Gómez de las Heras" userId="2d8300179f355a51" providerId="LiveId" clId="{46E9778C-D13C-412A-B087-5A8A2C9F16ED}" dt="2019-09-10T10:24:50.306" v="1778" actId="1076"/>
          <ac:picMkLst>
            <pc:docMk/>
            <pc:sldMk cId="210989054" sldId="265"/>
            <ac:picMk id="32" creationId="{344B4EC8-4F80-4320-A0CC-649F9D26ACB7}"/>
          </ac:picMkLst>
        </pc:picChg>
        <pc:picChg chg="add mod">
          <ac:chgData name="Borja Pintos Gómez de las Heras" userId="2d8300179f355a51" providerId="LiveId" clId="{46E9778C-D13C-412A-B087-5A8A2C9F16ED}" dt="2019-09-10T10:25:54.687" v="1803" actId="1076"/>
          <ac:picMkLst>
            <pc:docMk/>
            <pc:sldMk cId="210989054" sldId="265"/>
            <ac:picMk id="33" creationId="{289B0977-C2EF-45F5-9235-FF834719E64A}"/>
          </ac:picMkLst>
        </pc:picChg>
        <pc:picChg chg="add mod">
          <ac:chgData name="Borja Pintos Gómez de las Heras" userId="2d8300179f355a51" providerId="LiveId" clId="{46E9778C-D13C-412A-B087-5A8A2C9F16ED}" dt="2019-09-10T10:25:38.633" v="1796" actId="1076"/>
          <ac:picMkLst>
            <pc:docMk/>
            <pc:sldMk cId="210989054" sldId="265"/>
            <ac:picMk id="34" creationId="{971C9603-E963-427D-9CFC-E7AC62406909}"/>
          </ac:picMkLst>
        </pc:picChg>
        <pc:picChg chg="add mod">
          <ac:chgData name="Borja Pintos Gómez de las Heras" userId="2d8300179f355a51" providerId="LiveId" clId="{46E9778C-D13C-412A-B087-5A8A2C9F16ED}" dt="2019-09-10T10:25:58.296" v="1804" actId="1076"/>
          <ac:picMkLst>
            <pc:docMk/>
            <pc:sldMk cId="210989054" sldId="265"/>
            <ac:picMk id="35" creationId="{68BC9635-6D07-400E-B26F-12D3E055849B}"/>
          </ac:picMkLst>
        </pc:picChg>
        <pc:picChg chg="add del mod">
          <ac:chgData name="Borja Pintos Gómez de las Heras" userId="2d8300179f355a51" providerId="LiveId" clId="{46E9778C-D13C-412A-B087-5A8A2C9F16ED}" dt="2019-09-10T10:25:50.753" v="1802" actId="478"/>
          <ac:picMkLst>
            <pc:docMk/>
            <pc:sldMk cId="210989054" sldId="265"/>
            <ac:picMk id="36" creationId="{950A0288-5B67-43C4-A621-22859A7C82D2}"/>
          </ac:picMkLst>
        </pc:picChg>
        <pc:cxnChg chg="del">
          <ac:chgData name="Borja Pintos Gómez de las Heras" userId="2d8300179f355a51" providerId="LiveId" clId="{46E9778C-D13C-412A-B087-5A8A2C9F16ED}" dt="2019-09-10T09:37:19.522" v="124" actId="478"/>
          <ac:cxnSpMkLst>
            <pc:docMk/>
            <pc:sldMk cId="210989054" sldId="265"/>
            <ac:cxnSpMk id="5" creationId="{765D8694-3FAA-41DD-84CE-A62A60D21316}"/>
          </ac:cxnSpMkLst>
        </pc:cxnChg>
        <pc:cxnChg chg="del">
          <ac:chgData name="Borja Pintos Gómez de las Heras" userId="2d8300179f355a51" providerId="LiveId" clId="{46E9778C-D13C-412A-B087-5A8A2C9F16ED}" dt="2019-09-10T09:37:19.522" v="124" actId="478"/>
          <ac:cxnSpMkLst>
            <pc:docMk/>
            <pc:sldMk cId="210989054" sldId="265"/>
            <ac:cxnSpMk id="6" creationId="{4E6D008B-A318-40D5-99E5-48FBC0B25720}"/>
          </ac:cxnSpMkLst>
        </pc:cxnChg>
        <pc:cxnChg chg="del">
          <ac:chgData name="Borja Pintos Gómez de las Heras" userId="2d8300179f355a51" providerId="LiveId" clId="{46E9778C-D13C-412A-B087-5A8A2C9F16ED}" dt="2019-09-10T09:37:19.522" v="124" actId="478"/>
          <ac:cxnSpMkLst>
            <pc:docMk/>
            <pc:sldMk cId="210989054" sldId="265"/>
            <ac:cxnSpMk id="8" creationId="{F4CBE6EF-22A2-4658-BE20-4FD1E43BD14B}"/>
          </ac:cxnSpMkLst>
        </pc:cxnChg>
        <pc:cxnChg chg="del">
          <ac:chgData name="Borja Pintos Gómez de las Heras" userId="2d8300179f355a51" providerId="LiveId" clId="{46E9778C-D13C-412A-B087-5A8A2C9F16ED}" dt="2019-09-10T09:37:19.522" v="124" actId="478"/>
          <ac:cxnSpMkLst>
            <pc:docMk/>
            <pc:sldMk cId="210989054" sldId="265"/>
            <ac:cxnSpMk id="9" creationId="{F02FB86C-C544-476F-9779-E32BA3D72D2F}"/>
          </ac:cxnSpMkLst>
        </pc:cxnChg>
        <pc:cxnChg chg="del">
          <ac:chgData name="Borja Pintos Gómez de las Heras" userId="2d8300179f355a51" providerId="LiveId" clId="{46E9778C-D13C-412A-B087-5A8A2C9F16ED}" dt="2019-09-10T09:37:19.522" v="124" actId="478"/>
          <ac:cxnSpMkLst>
            <pc:docMk/>
            <pc:sldMk cId="210989054" sldId="265"/>
            <ac:cxnSpMk id="10" creationId="{2ADFE535-0C62-4A2F-8E85-7B2B5E7D98FC}"/>
          </ac:cxnSpMkLst>
        </pc:cxnChg>
        <pc:cxnChg chg="del">
          <ac:chgData name="Borja Pintos Gómez de las Heras" userId="2d8300179f355a51" providerId="LiveId" clId="{46E9778C-D13C-412A-B087-5A8A2C9F16ED}" dt="2019-09-10T09:37:19.522" v="124" actId="478"/>
          <ac:cxnSpMkLst>
            <pc:docMk/>
            <pc:sldMk cId="210989054" sldId="265"/>
            <ac:cxnSpMk id="14" creationId="{72564CF0-A0F7-4C17-B039-20C32E44915B}"/>
          </ac:cxnSpMkLst>
        </pc:cxnChg>
        <pc:cxnChg chg="del">
          <ac:chgData name="Borja Pintos Gómez de las Heras" userId="2d8300179f355a51" providerId="LiveId" clId="{46E9778C-D13C-412A-B087-5A8A2C9F16ED}" dt="2019-09-10T09:37:17.378" v="123" actId="478"/>
          <ac:cxnSpMkLst>
            <pc:docMk/>
            <pc:sldMk cId="210989054" sldId="265"/>
            <ac:cxnSpMk id="16" creationId="{91E15E29-A07E-4518-99E7-5E79216C4AFF}"/>
          </ac:cxnSpMkLst>
        </pc:cxnChg>
        <pc:cxnChg chg="del">
          <ac:chgData name="Borja Pintos Gómez de las Heras" userId="2d8300179f355a51" providerId="LiveId" clId="{46E9778C-D13C-412A-B087-5A8A2C9F16ED}" dt="2019-09-10T09:37:19.522" v="124" actId="478"/>
          <ac:cxnSpMkLst>
            <pc:docMk/>
            <pc:sldMk cId="210989054" sldId="265"/>
            <ac:cxnSpMk id="17" creationId="{83AD8792-AE4D-47AE-B2E3-6279343AB8B2}"/>
          </ac:cxnSpMkLst>
        </pc:cxnChg>
        <pc:cxnChg chg="del">
          <ac:chgData name="Borja Pintos Gómez de las Heras" userId="2d8300179f355a51" providerId="LiveId" clId="{46E9778C-D13C-412A-B087-5A8A2C9F16ED}" dt="2019-09-10T10:16:43.199" v="1725" actId="478"/>
          <ac:cxnSpMkLst>
            <pc:docMk/>
            <pc:sldMk cId="210989054" sldId="265"/>
            <ac:cxnSpMk id="22" creationId="{1D82A970-9746-4148-8A68-2981C6B9D340}"/>
          </ac:cxnSpMkLst>
        </pc:cxnChg>
        <pc:cxnChg chg="del">
          <ac:chgData name="Borja Pintos Gómez de las Heras" userId="2d8300179f355a51" providerId="LiveId" clId="{46E9778C-D13C-412A-B087-5A8A2C9F16ED}" dt="2019-09-10T10:16:47.242" v="1728" actId="478"/>
          <ac:cxnSpMkLst>
            <pc:docMk/>
            <pc:sldMk cId="210989054" sldId="265"/>
            <ac:cxnSpMk id="23" creationId="{E1224081-24B6-47D2-A60E-169F50FDE6C2}"/>
          </ac:cxnSpMkLst>
        </pc:cxnChg>
        <pc:cxnChg chg="del topLvl">
          <ac:chgData name="Borja Pintos Gómez de las Heras" userId="2d8300179f355a51" providerId="LiveId" clId="{46E9778C-D13C-412A-B087-5A8A2C9F16ED}" dt="2019-09-10T10:16:48.816" v="1729" actId="478"/>
          <ac:cxnSpMkLst>
            <pc:docMk/>
            <pc:sldMk cId="210989054" sldId="265"/>
            <ac:cxnSpMk id="24" creationId="{75ADBEAE-D034-4278-9E68-73697D027249}"/>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e-DE"/>
              <a:t>Mastertitelformat bearbeiten</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e Placeholder 3"/>
          <p:cNvSpPr>
            <a:spLocks noGrp="1"/>
          </p:cNvSpPr>
          <p:nvPr>
            <p:ph type="dt" sz="half" idx="10"/>
          </p:nvPr>
        </p:nvSpPr>
        <p:spPr>
          <a:xfrm>
            <a:off x="7909561" y="4314328"/>
            <a:ext cx="2910840" cy="374642"/>
          </a:xfrm>
        </p:spPr>
        <p:txBody>
          <a:bodyPr/>
          <a:lstStyle/>
          <a:p>
            <a:fld id="{1D44E18E-7DFB-4FA1-BD92-E0E4D8838450}" type="datetimeFigureOut">
              <a:rPr lang="en-US" smtClean="0"/>
              <a:t>1/24/2021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229482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D44E18E-7DFB-4FA1-BD92-E0E4D8838450}"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213860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e-DE"/>
              <a:t>Mastertitelformat bearbeiten</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44E18E-7DFB-4FA1-BD92-E0E4D8838450}" type="datetimeFigureOut">
              <a:rPr lang="en-US" smtClean="0"/>
              <a:t>1/24/2021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746552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e-DE"/>
              <a:t>Mastertitelformat bearbeiten</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44E18E-7DFB-4FA1-BD92-E0E4D8838450}" type="datetimeFigureOut">
              <a:rPr lang="en-US" smtClean="0"/>
              <a:t>1/24/2021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7A9459-EABC-4510-A7E8-93DC34FD1CF8}" type="slidenum">
              <a:rPr lang="en-US" smtClean="0"/>
              <a:t>‹Nr.›</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329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e-DE"/>
              <a:t>Mastertitelformat bearbeiten</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44E18E-7DFB-4FA1-BD92-E0E4D8838450}" type="datetimeFigureOut">
              <a:rPr lang="en-US" smtClean="0"/>
              <a:t>1/24/2021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275157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e-DE"/>
              <a:t>Mastertitelformat bearbeiten</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1D44E18E-7DFB-4FA1-BD92-E0E4D8838450}"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19919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e-DE"/>
              <a:t>Mastertitelformat bearbeiten</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1D44E18E-7DFB-4FA1-BD92-E0E4D8838450}"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3542906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1D44E18E-7DFB-4FA1-BD92-E0E4D8838450}"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93723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e-DE"/>
              <a:t>Mastertitelformat bearbeiten</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44E18E-7DFB-4FA1-BD92-E0E4D8838450}" type="datetimeFigureOut">
              <a:rPr lang="en-US" smtClean="0"/>
              <a:t>1/24/2021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183129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1D44E18E-7DFB-4FA1-BD92-E0E4D8838450}"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66924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e-DE"/>
              <a:t>Mastertitelformat bearbeiten</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44E18E-7DFB-4FA1-BD92-E0E4D8838450}" type="datetimeFigureOut">
              <a:rPr lang="en-US" smtClean="0"/>
              <a:t>1/24/2021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59223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1D44E18E-7DFB-4FA1-BD92-E0E4D8838450}"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188201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e-DE"/>
              <a:t>Mastertitelformat bearbeiten</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0" y="3132666"/>
            <a:ext cx="5311775" cy="30860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132666"/>
            <a:ext cx="5334000" cy="30860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1D44E18E-7DFB-4FA1-BD92-E0E4D8838450}"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74036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1D44E18E-7DFB-4FA1-BD92-E0E4D8838450}"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66150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4E18E-7DFB-4FA1-BD92-E0E4D8838450}"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280687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e-DE"/>
              <a:t>Mastertitelformat bearbeiten</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D44E18E-7DFB-4FA1-BD92-E0E4D8838450}"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358020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D44E18E-7DFB-4FA1-BD92-E0E4D8838450}"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A9459-EABC-4510-A7E8-93DC34FD1CF8}" type="slidenum">
              <a:rPr lang="en-US" smtClean="0"/>
              <a:t>‹Nr.›</a:t>
            </a:fld>
            <a:endParaRPr lang="en-US"/>
          </a:p>
        </p:txBody>
      </p:sp>
    </p:spTree>
    <p:extLst>
      <p:ext uri="{BB962C8B-B14F-4D97-AF65-F5344CB8AC3E}">
        <p14:creationId xmlns:p14="http://schemas.microsoft.com/office/powerpoint/2010/main" val="163513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44E18E-7DFB-4FA1-BD92-E0E4D8838450}" type="datetimeFigureOut">
              <a:rPr lang="en-US" smtClean="0"/>
              <a:t>1/24/2021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7A9459-EABC-4510-A7E8-93DC34FD1CF8}" type="slidenum">
              <a:rPr lang="en-US" smtClean="0"/>
              <a:t>‹Nr.›</a:t>
            </a:fld>
            <a:endParaRPr lang="en-US"/>
          </a:p>
        </p:txBody>
      </p:sp>
    </p:spTree>
    <p:extLst>
      <p:ext uri="{BB962C8B-B14F-4D97-AF65-F5344CB8AC3E}">
        <p14:creationId xmlns:p14="http://schemas.microsoft.com/office/powerpoint/2010/main" val="144784367"/>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keras.io/examples/rl/ddpg_pendulu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72E60F-4897-4ABD-9F2E-D62AAAF8A6FA}"/>
              </a:ext>
            </a:extLst>
          </p:cNvPr>
          <p:cNvSpPr>
            <a:spLocks noGrp="1"/>
          </p:cNvSpPr>
          <p:nvPr>
            <p:ph type="ctrTitle"/>
          </p:nvPr>
        </p:nvSpPr>
        <p:spPr>
          <a:xfrm>
            <a:off x="520117" y="1124125"/>
            <a:ext cx="11325138" cy="1986719"/>
          </a:xfrm>
        </p:spPr>
        <p:txBody>
          <a:bodyPr>
            <a:noAutofit/>
          </a:bodyPr>
          <a:lstStyle/>
          <a:p>
            <a:r>
              <a:rPr lang="es-ES" sz="4800" dirty="0"/>
              <a:t>Estado del TFM 24.01.2021</a:t>
            </a:r>
          </a:p>
        </p:txBody>
      </p:sp>
      <p:sp>
        <p:nvSpPr>
          <p:cNvPr id="3" name="Untertitel 2">
            <a:extLst>
              <a:ext uri="{FF2B5EF4-FFF2-40B4-BE49-F238E27FC236}">
                <a16:creationId xmlns:a16="http://schemas.microsoft.com/office/drawing/2014/main" id="{7275CC3D-ED58-44D2-A5DA-AEBAD047A3C0}"/>
              </a:ext>
            </a:extLst>
          </p:cNvPr>
          <p:cNvSpPr>
            <a:spLocks noGrp="1"/>
          </p:cNvSpPr>
          <p:nvPr>
            <p:ph type="subTitle" idx="1"/>
          </p:nvPr>
        </p:nvSpPr>
        <p:spPr>
          <a:xfrm>
            <a:off x="520117" y="3537176"/>
            <a:ext cx="9144000" cy="1655762"/>
          </a:xfrm>
        </p:spPr>
        <p:txBody>
          <a:bodyPr/>
          <a:lstStyle/>
          <a:p>
            <a:r>
              <a:rPr lang="en-US" dirty="0"/>
              <a:t>Borja Pintos</a:t>
            </a:r>
          </a:p>
        </p:txBody>
      </p:sp>
    </p:spTree>
    <p:extLst>
      <p:ext uri="{BB962C8B-B14F-4D97-AF65-F5344CB8AC3E}">
        <p14:creationId xmlns:p14="http://schemas.microsoft.com/office/powerpoint/2010/main" val="65627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Paquete </a:t>
            </a:r>
            <a:r>
              <a:rPr lang="es-ES" dirty="0" err="1">
                <a:ea typeface="+mj-lt"/>
                <a:cs typeface="+mj-lt"/>
              </a:rPr>
              <a:t>vehiclegym</a:t>
            </a:r>
            <a:endParaRPr lang="es-E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4" y="2252434"/>
                <a:ext cx="5397183" cy="4320960"/>
              </a:xfrm>
            </p:spPr>
            <p:txBody>
              <a:bodyPr vert="horz" lIns="91440" tIns="45720" rIns="91440" bIns="45720" rtlCol="0" anchor="t">
                <a:normAutofit fontScale="92500"/>
              </a:bodyPr>
              <a:lstStyle/>
              <a:p>
                <a:pPr algn="just"/>
                <a:r>
                  <a:rPr lang="es-ES" sz="1800" dirty="0"/>
                  <a:t>Otros métodos implementados en esta clase son los siguientes:</a:t>
                </a:r>
              </a:p>
              <a:p>
                <a:pPr marL="800100" lvl="1" indent="-342900" algn="just">
                  <a:buFont typeface="+mj-lt"/>
                  <a:buAutoNum type="arabicPeriod"/>
                </a:pPr>
                <a:r>
                  <a:rPr lang="es-ES" sz="1400" dirty="0"/>
                  <a:t>Método _</a:t>
                </a:r>
                <a:r>
                  <a:rPr lang="es-ES" sz="1400" dirty="0" err="1"/>
                  <a:t>reward</a:t>
                </a:r>
                <a:r>
                  <a:rPr lang="es-ES" sz="1400" dirty="0"/>
                  <a:t>: método donde se implementa la función de </a:t>
                </a:r>
                <a:r>
                  <a:rPr lang="es-ES" sz="1400" dirty="0" err="1"/>
                  <a:t>reward</a:t>
                </a:r>
                <a:r>
                  <a:rPr lang="es-ES" sz="1400" dirty="0"/>
                  <a:t>. La función de </a:t>
                </a:r>
                <a:r>
                  <a:rPr lang="es-ES" sz="1400" dirty="0" err="1"/>
                  <a:t>reward</a:t>
                </a:r>
                <a:r>
                  <a:rPr lang="es-ES" sz="1400" dirty="0"/>
                  <a:t> se define de la siguiente manera:</a:t>
                </a:r>
              </a:p>
              <a:p>
                <a:pPr marL="457200" lvl="1" indent="0" algn="just">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rPr>
                        <m:t>𝑟𝑒𝑤𝑎𝑟𝑑</m:t>
                      </m:r>
                      <m:r>
                        <a:rPr lang="en-GB" sz="1400" i="1">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r>
                            <a:rPr lang="en-GB" sz="1400" i="1">
                              <a:latin typeface="Cambria Math" panose="02040503050406030204" pitchFamily="18" charset="0"/>
                            </a:rPr>
                            <m:t>−</m:t>
                          </m:r>
                          <m:r>
                            <a:rPr lang="en-GB" sz="1400" b="0" i="1" smtClean="0">
                              <a:latin typeface="Cambria Math" panose="02040503050406030204" pitchFamily="18" charset="0"/>
                            </a:rPr>
                            <m:t> </m:t>
                          </m:r>
                          <m:f>
                            <m:fPr>
                              <m:ctrlPr>
                                <a:rPr lang="en-GB" sz="1400" i="1">
                                  <a:latin typeface="Cambria Math" panose="02040503050406030204" pitchFamily="18" charset="0"/>
                                </a:rPr>
                              </m:ctrlPr>
                            </m:fPr>
                            <m:num>
                              <m:sSubSup>
                                <m:sSubSupPr>
                                  <m:ctrlPr>
                                    <a:rPr lang="en-GB" sz="1400" i="1">
                                      <a:latin typeface="Cambria Math" panose="02040503050406030204" pitchFamily="18" charset="0"/>
                                    </a:rPr>
                                  </m:ctrlPr>
                                </m:sSubSupPr>
                                <m:e>
                                  <m:r>
                                    <a:rPr lang="en-GB" sz="1400" i="1">
                                      <a:latin typeface="Cambria Math" panose="02040503050406030204" pitchFamily="18" charset="0"/>
                                    </a:rPr>
                                    <m:t>𝑒</m:t>
                                  </m:r>
                                </m:e>
                                <m:sub>
                                  <m:r>
                                    <a:rPr lang="en-GB" sz="1400" i="1">
                                      <a:latin typeface="Cambria Math" panose="02040503050406030204" pitchFamily="18" charset="0"/>
                                    </a:rPr>
                                    <m:t>𝑙𝑎𝑡</m:t>
                                  </m:r>
                                </m:sub>
                                <m:sup>
                                  <m:r>
                                    <a:rPr lang="en-GB" sz="1400" i="1">
                                      <a:latin typeface="Cambria Math" panose="02040503050406030204" pitchFamily="18" charset="0"/>
                                    </a:rPr>
                                    <m:t>2</m:t>
                                  </m:r>
                                </m:sup>
                              </m:sSubSup>
                            </m:num>
                            <m:den>
                              <m:r>
                                <a:rPr lang="en-GB" sz="1400" i="1">
                                  <a:latin typeface="Cambria Math" panose="02040503050406030204" pitchFamily="18" charset="0"/>
                                </a:rPr>
                                <m:t>2</m:t>
                              </m:r>
                              <m:sSup>
                                <m:sSupPr>
                                  <m:ctrlPr>
                                    <a:rPr lang="en-GB" sz="1400" i="1">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den>
                          </m:f>
                        </m:sup>
                      </m:sSup>
                      <m:r>
                        <a:rPr lang="en-GB" sz="1400" i="1">
                          <a:latin typeface="Cambria Math" panose="02040503050406030204" pitchFamily="18" charset="0"/>
                        </a:rPr>
                        <m:t>−</m:t>
                      </m:r>
                      <m:r>
                        <a:rPr lang="en-GB" sz="1400" i="1">
                          <a:latin typeface="Cambria Math" panose="02040503050406030204" pitchFamily="18" charset="0"/>
                        </a:rPr>
                        <m:t>𝑝𝑒𝑛𝑎𝑙𝑖𝑧𝑎𝑐𝑖</m:t>
                      </m:r>
                      <m:r>
                        <a:rPr lang="en-GB" sz="1400" i="1">
                          <a:latin typeface="Cambria Math" panose="02040503050406030204" pitchFamily="18" charset="0"/>
                        </a:rPr>
                        <m:t>ó</m:t>
                      </m:r>
                      <m:r>
                        <a:rPr lang="en-GB" sz="1400" i="1">
                          <a:latin typeface="Cambria Math" panose="02040503050406030204" pitchFamily="18" charset="0"/>
                        </a:rPr>
                        <m:t>𝑛</m:t>
                      </m:r>
                    </m:oMath>
                  </m:oMathPara>
                </a14:m>
                <a:endParaRPr lang="es-ES" sz="1400" dirty="0"/>
              </a:p>
              <a:p>
                <a:pPr marL="914400" lvl="2" indent="0" algn="just">
                  <a:buNone/>
                </a:pPr>
                <a:r>
                  <a:rPr lang="es-ES" sz="1200" dirty="0"/>
                  <a:t>Donde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𝑒</m:t>
                        </m:r>
                      </m:e>
                      <m:sub>
                        <m:r>
                          <a:rPr lang="en-GB" sz="1200" b="0" i="1" smtClean="0">
                            <a:latin typeface="Cambria Math" panose="02040503050406030204" pitchFamily="18" charset="0"/>
                          </a:rPr>
                          <m:t>𝑙𝑎𝑡</m:t>
                        </m:r>
                      </m:sub>
                    </m:sSub>
                  </m:oMath>
                </a14:m>
                <a:r>
                  <a:rPr lang="es-ES" sz="1200" dirty="0"/>
                  <a:t> es la distancia lateral entre el vehículo y la línea central de la calzada. La penalización se aplica solamente cuando el vehículo abandona los límites de la calzada.</a:t>
                </a:r>
              </a:p>
              <a:p>
                <a:pPr marL="800100" lvl="1" indent="-342900" algn="just">
                  <a:buFont typeface="+mj-lt"/>
                  <a:buAutoNum type="arabicPeriod" startAt="2"/>
                </a:pPr>
                <a:r>
                  <a:rPr lang="es-ES" sz="1400" dirty="0"/>
                  <a:t>Método _</a:t>
                </a:r>
                <a:r>
                  <a:rPr lang="es-ES" sz="1400" dirty="0" err="1"/>
                  <a:t>lateralcalc</a:t>
                </a:r>
                <a:r>
                  <a:rPr lang="es-ES" sz="1400" dirty="0"/>
                  <a:t>: esta función calcula la distancia lateral entre la posición actual del vehículo y la línea central. La distancia lateral se define como la distancia menor entre la posición del vehículo y la línea central (ver imagen).</a:t>
                </a:r>
              </a:p>
              <a:p>
                <a:pPr marL="800100" lvl="1" indent="-342900" algn="just">
                  <a:buFont typeface="+mj-lt"/>
                  <a:buAutoNum type="arabicPeriod" startAt="2"/>
                </a:pPr>
                <a:r>
                  <a:rPr lang="es-ES" sz="1400" dirty="0"/>
                  <a:t>Método _</a:t>
                </a:r>
                <a:r>
                  <a:rPr lang="es-ES" sz="1400" dirty="0" err="1"/>
                  <a:t>isdone</a:t>
                </a:r>
                <a:r>
                  <a:rPr lang="es-ES" sz="1400" dirty="0"/>
                  <a:t>: método que evalúa si se finaliza el episodio de aprendizaje o no. El episodio de aprendizaje se finaliza si el vehículo abandona la calzada, si se llega al destino final o si se sobrepasa un tiempo máximo de simulación.</a:t>
                </a:r>
              </a:p>
              <a:p>
                <a:pPr marL="800100" lvl="1" indent="-342900" algn="just">
                  <a:buFont typeface="+mj-lt"/>
                  <a:buAutoNum type="arabicPeriod" startAt="2"/>
                </a:pPr>
                <a:r>
                  <a:rPr lang="es-ES" sz="1400" dirty="0"/>
                  <a:t>Método </a:t>
                </a:r>
                <a:r>
                  <a:rPr lang="es-ES" sz="1400" dirty="0" err="1"/>
                  <a:t>close</a:t>
                </a:r>
                <a:r>
                  <a:rPr lang="es-ES" sz="1400" dirty="0"/>
                  <a:t>: simplemente cierra la ventana de renderizado.</a:t>
                </a:r>
              </a:p>
              <a:p>
                <a:pPr marL="800100" lvl="1" indent="-342900" algn="just">
                  <a:buFont typeface="+mj-lt"/>
                  <a:buAutoNum type="arabicPeriod" startAt="2"/>
                </a:pPr>
                <a:endParaRPr lang="es-ES" sz="1400" dirty="0"/>
              </a:p>
              <a:p>
                <a:pPr marL="800100" lvl="1" indent="-342900" algn="just">
                  <a:buFont typeface="+mj-lt"/>
                  <a:buAutoNum type="arabicPeriod" startAt="2"/>
                </a:pPr>
                <a:endParaRPr lang="es-ES" sz="1400" dirty="0"/>
              </a:p>
              <a:p>
                <a:pPr marL="800100" lvl="1" indent="-342900" algn="just">
                  <a:buFont typeface="+mj-lt"/>
                  <a:buAutoNum type="arabicPeriod" startAt="2"/>
                </a:pPr>
                <a:endParaRPr lang="es-ES" sz="1400" dirty="0"/>
              </a:p>
            </p:txBody>
          </p:sp>
        </mc:Choice>
        <mc:Fallback>
          <p:sp>
            <p:nvSpPr>
              <p:cNvPr id="3" name="Content Placeholder 2">
                <a:extLst>
                  <a:ext uri="{FF2B5EF4-FFF2-40B4-BE49-F238E27FC236}">
                    <a16:creationId xmlns:a16="http://schemas.microsoft.com/office/drawing/2014/main" id="{8D1F8D79-35C0-4572-A705-DEC06E75823A}"/>
                  </a:ext>
                </a:extLst>
              </p:cNvPr>
              <p:cNvSpPr>
                <a:spLocks noGrp="1" noRot="1" noChangeAspect="1" noMove="1" noResize="1" noEditPoints="1" noAdjustHandles="1" noChangeArrowheads="1" noChangeShapeType="1" noTextEdit="1"/>
              </p:cNvSpPr>
              <p:nvPr>
                <p:ph idx="1"/>
              </p:nvPr>
            </p:nvSpPr>
            <p:spPr>
              <a:xfrm>
                <a:off x="328914" y="2252434"/>
                <a:ext cx="5397183" cy="4320960"/>
              </a:xfrm>
              <a:blipFill>
                <a:blip r:embed="rId2"/>
                <a:stretch>
                  <a:fillRect l="-565" t="-987" r="-678" b="-1128"/>
                </a:stretch>
              </a:blipFill>
            </p:spPr>
            <p:txBody>
              <a:bodyPr/>
              <a:lstStyle/>
              <a:p>
                <a:r>
                  <a:rPr lang="en-GB">
                    <a:noFill/>
                  </a:rPr>
                  <a:t> </a:t>
                </a:r>
              </a:p>
            </p:txBody>
          </p:sp>
        </mc:Fallback>
      </mc:AlternateContent>
      <p:pic>
        <p:nvPicPr>
          <p:cNvPr id="5" name="Grafik 4">
            <a:extLst>
              <a:ext uri="{FF2B5EF4-FFF2-40B4-BE49-F238E27FC236}">
                <a16:creationId xmlns:a16="http://schemas.microsoft.com/office/drawing/2014/main" id="{A9850F8B-8FA5-4ACE-8C3D-0839CCEE93ED}"/>
              </a:ext>
            </a:extLst>
          </p:cNvPr>
          <p:cNvPicPr>
            <a:picLocks noChangeAspect="1"/>
          </p:cNvPicPr>
          <p:nvPr/>
        </p:nvPicPr>
        <p:blipFill>
          <a:blip r:embed="rId3"/>
          <a:stretch>
            <a:fillRect/>
          </a:stretch>
        </p:blipFill>
        <p:spPr>
          <a:xfrm>
            <a:off x="6578817" y="1915971"/>
            <a:ext cx="4927383" cy="2296919"/>
          </a:xfrm>
          <a:prstGeom prst="rect">
            <a:avLst/>
          </a:prstGeom>
        </p:spPr>
      </p:pic>
      <p:grpSp>
        <p:nvGrpSpPr>
          <p:cNvPr id="34" name="Gruppieren 33">
            <a:extLst>
              <a:ext uri="{FF2B5EF4-FFF2-40B4-BE49-F238E27FC236}">
                <a16:creationId xmlns:a16="http://schemas.microsoft.com/office/drawing/2014/main" id="{F30E37F5-8C92-4C4E-AC07-2226AD503C41}"/>
              </a:ext>
            </a:extLst>
          </p:cNvPr>
          <p:cNvGrpSpPr/>
          <p:nvPr/>
        </p:nvGrpSpPr>
        <p:grpSpPr>
          <a:xfrm>
            <a:off x="7258096" y="4615015"/>
            <a:ext cx="4248104" cy="1839051"/>
            <a:chOff x="7258096" y="4615015"/>
            <a:chExt cx="4248104" cy="1839051"/>
          </a:xfrm>
        </p:grpSpPr>
        <p:grpSp>
          <p:nvGrpSpPr>
            <p:cNvPr id="10" name="Gruppieren 9">
              <a:extLst>
                <a:ext uri="{FF2B5EF4-FFF2-40B4-BE49-F238E27FC236}">
                  <a16:creationId xmlns:a16="http://schemas.microsoft.com/office/drawing/2014/main" id="{E3128F83-33AE-44DB-8E7F-E9BE06F5D0FD}"/>
                </a:ext>
              </a:extLst>
            </p:cNvPr>
            <p:cNvGrpSpPr/>
            <p:nvPr/>
          </p:nvGrpSpPr>
          <p:grpSpPr>
            <a:xfrm rot="2685031">
              <a:off x="8080869" y="4874061"/>
              <a:ext cx="611920" cy="856569"/>
              <a:chOff x="9098933" y="4764369"/>
              <a:chExt cx="806688" cy="1088417"/>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031F428-400A-4F11-A40A-E1435E03D09A}"/>
                      </a:ext>
                    </a:extLst>
                  </p:cNvPr>
                  <p:cNvSpPr txBox="1"/>
                  <p:nvPr/>
                </p:nvSpPr>
                <p:spPr>
                  <a:xfrm>
                    <a:off x="9601499" y="5320723"/>
                    <a:ext cx="30412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𝑦</m:t>
                          </m:r>
                        </m:oMath>
                      </m:oMathPara>
                    </a14:m>
                    <a:endParaRPr lang="en-GB" sz="1100" dirty="0"/>
                  </a:p>
                </p:txBody>
              </p:sp>
            </mc:Choice>
            <mc:Fallback xmlns="">
              <p:sp>
                <p:nvSpPr>
                  <p:cNvPr id="141" name="Textfeld 140">
                    <a:extLst>
                      <a:ext uri="{FF2B5EF4-FFF2-40B4-BE49-F238E27FC236}">
                        <a16:creationId xmlns:a16="http://schemas.microsoft.com/office/drawing/2014/main" id="{72724691-2D53-49B0-B303-D21849CA3E78}"/>
                      </a:ext>
                    </a:extLst>
                  </p:cNvPr>
                  <p:cNvSpPr txBox="1">
                    <a:spLocks noRot="1" noChangeAspect="1" noMove="1" noResize="1" noEditPoints="1" noAdjustHandles="1" noChangeArrowheads="1" noChangeShapeType="1" noTextEdit="1"/>
                  </p:cNvSpPr>
                  <p:nvPr/>
                </p:nvSpPr>
                <p:spPr>
                  <a:xfrm>
                    <a:off x="9601499" y="5320723"/>
                    <a:ext cx="304122" cy="2616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2CD2B30D-A674-4FA3-92C9-215AD27284D2}"/>
                      </a:ext>
                    </a:extLst>
                  </p:cNvPr>
                  <p:cNvSpPr txBox="1"/>
                  <p:nvPr/>
                </p:nvSpPr>
                <p:spPr>
                  <a:xfrm>
                    <a:off x="9269890" y="4764369"/>
                    <a:ext cx="30277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𝑥</m:t>
                          </m:r>
                        </m:oMath>
                      </m:oMathPara>
                    </a14:m>
                    <a:endParaRPr lang="en-GB" sz="1100" dirty="0"/>
                  </a:p>
                </p:txBody>
              </p:sp>
            </mc:Choice>
            <mc:Fallback xmlns="">
              <p:sp>
                <p:nvSpPr>
                  <p:cNvPr id="142" name="Textfeld 141">
                    <a:extLst>
                      <a:ext uri="{FF2B5EF4-FFF2-40B4-BE49-F238E27FC236}">
                        <a16:creationId xmlns:a16="http://schemas.microsoft.com/office/drawing/2014/main" id="{58B880C1-F295-4B9D-A8BA-83D3E89967B3}"/>
                      </a:ext>
                    </a:extLst>
                  </p:cNvPr>
                  <p:cNvSpPr txBox="1">
                    <a:spLocks noRot="1" noChangeAspect="1" noMove="1" noResize="1" noEditPoints="1" noAdjustHandles="1" noChangeArrowheads="1" noChangeShapeType="1" noTextEdit="1"/>
                  </p:cNvSpPr>
                  <p:nvPr/>
                </p:nvSpPr>
                <p:spPr>
                  <a:xfrm>
                    <a:off x="9269890" y="4764369"/>
                    <a:ext cx="302775" cy="261610"/>
                  </a:xfrm>
                  <a:prstGeom prst="rect">
                    <a:avLst/>
                  </a:prstGeom>
                  <a:blipFill>
                    <a:blip r:embed="rId5"/>
                    <a:stretch>
                      <a:fillRect/>
                    </a:stretch>
                  </a:blipFill>
                </p:spPr>
                <p:txBody>
                  <a:bodyPr/>
                  <a:lstStyle/>
                  <a:p>
                    <a:r>
                      <a:rPr lang="en-GB">
                        <a:noFill/>
                      </a:rPr>
                      <a:t> </a:t>
                    </a:r>
                  </a:p>
                </p:txBody>
              </p:sp>
            </mc:Fallback>
          </mc:AlternateContent>
          <p:sp>
            <p:nvSpPr>
              <p:cNvPr id="17" name="Rechteck 16">
                <a:extLst>
                  <a:ext uri="{FF2B5EF4-FFF2-40B4-BE49-F238E27FC236}">
                    <a16:creationId xmlns:a16="http://schemas.microsoft.com/office/drawing/2014/main" id="{C9C7B705-E625-48C7-B207-66F87F4A8586}"/>
                  </a:ext>
                </a:extLst>
              </p:cNvPr>
              <p:cNvSpPr/>
              <p:nvPr/>
            </p:nvSpPr>
            <p:spPr>
              <a:xfrm>
                <a:off x="9098933" y="5170664"/>
                <a:ext cx="413749" cy="68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Gerade Verbindung mit Pfeil 17">
                <a:extLst>
                  <a:ext uri="{FF2B5EF4-FFF2-40B4-BE49-F238E27FC236}">
                    <a16:creationId xmlns:a16="http://schemas.microsoft.com/office/drawing/2014/main" id="{A3603ABA-B5DE-481F-B902-49BC0B7A6DB0}"/>
                  </a:ext>
                </a:extLst>
              </p:cNvPr>
              <p:cNvCxnSpPr>
                <a:cxnSpLocks/>
              </p:cNvCxnSpPr>
              <p:nvPr/>
            </p:nvCxnSpPr>
            <p:spPr>
              <a:xfrm flipV="1">
                <a:off x="9309022" y="4764369"/>
                <a:ext cx="0" cy="796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A1CC11E2-01C0-4E32-BB1B-3FCDADB18CE1}"/>
                  </a:ext>
                </a:extLst>
              </p:cNvPr>
              <p:cNvCxnSpPr>
                <a:cxnSpLocks/>
              </p:cNvCxnSpPr>
              <p:nvPr/>
            </p:nvCxnSpPr>
            <p:spPr>
              <a:xfrm>
                <a:off x="9318144" y="5560597"/>
                <a:ext cx="5393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B0F8B311-BF42-485F-953F-6932866AF11A}"/>
                    </a:ext>
                  </a:extLst>
                </p:cNvPr>
                <p:cNvSpPr txBox="1"/>
                <p:nvPr/>
              </p:nvSpPr>
              <p:spPr>
                <a:xfrm>
                  <a:off x="7703308" y="4703422"/>
                  <a:ext cx="4240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FF00"/>
                                </a:solidFill>
                                <a:latin typeface="Cambria Math" panose="02040503050406030204" pitchFamily="18" charset="0"/>
                              </a:rPr>
                            </m:ctrlPr>
                          </m:sSubPr>
                          <m:e>
                            <m:r>
                              <a:rPr lang="en-GB" b="0" i="1" smtClean="0">
                                <a:solidFill>
                                  <a:srgbClr val="FFFF00"/>
                                </a:solidFill>
                                <a:latin typeface="Cambria Math" panose="02040503050406030204" pitchFamily="18" charset="0"/>
                              </a:rPr>
                              <m:t>𝑒</m:t>
                            </m:r>
                          </m:e>
                          <m:sub>
                            <m:r>
                              <a:rPr lang="en-GB" b="0" i="1" smtClean="0">
                                <a:solidFill>
                                  <a:srgbClr val="FFFF00"/>
                                </a:solidFill>
                                <a:latin typeface="Cambria Math" panose="02040503050406030204" pitchFamily="18" charset="0"/>
                              </a:rPr>
                              <m:t>𝑙𝑎𝑡</m:t>
                            </m:r>
                          </m:sub>
                        </m:sSub>
                      </m:oMath>
                    </m:oMathPara>
                  </a14:m>
                  <a:endParaRPr lang="en-GB" dirty="0">
                    <a:solidFill>
                      <a:srgbClr val="FFFF00"/>
                    </a:solidFill>
                  </a:endParaRPr>
                </a:p>
              </p:txBody>
            </p:sp>
          </mc:Choice>
          <mc:Fallback>
            <p:sp>
              <p:nvSpPr>
                <p:cNvPr id="14" name="Textfeld 13">
                  <a:extLst>
                    <a:ext uri="{FF2B5EF4-FFF2-40B4-BE49-F238E27FC236}">
                      <a16:creationId xmlns:a16="http://schemas.microsoft.com/office/drawing/2014/main" id="{B0F8B311-BF42-485F-953F-6932866AF11A}"/>
                    </a:ext>
                  </a:extLst>
                </p:cNvPr>
                <p:cNvSpPr txBox="1">
                  <a:spLocks noRot="1" noChangeAspect="1" noMove="1" noResize="1" noEditPoints="1" noAdjustHandles="1" noChangeArrowheads="1" noChangeShapeType="1" noTextEdit="1"/>
                </p:cNvSpPr>
                <p:nvPr/>
              </p:nvSpPr>
              <p:spPr>
                <a:xfrm>
                  <a:off x="7703308" y="4703422"/>
                  <a:ext cx="424090" cy="276999"/>
                </a:xfrm>
                <a:prstGeom prst="rect">
                  <a:avLst/>
                </a:prstGeom>
                <a:blipFill>
                  <a:blip r:embed="rId6"/>
                  <a:stretch>
                    <a:fillRect l="-5797" r="-5797" b="-22222"/>
                  </a:stretch>
                </a:blipFill>
              </p:spPr>
              <p:txBody>
                <a:bodyPr/>
                <a:lstStyle/>
                <a:p>
                  <a:r>
                    <a:rPr lang="en-GB">
                      <a:noFill/>
                    </a:rPr>
                    <a:t> </a:t>
                  </a:r>
                </a:p>
              </p:txBody>
            </p:sp>
          </mc:Fallback>
        </mc:AlternateContent>
        <p:sp>
          <p:nvSpPr>
            <p:cNvPr id="20" name="Freihandform: Form 19">
              <a:extLst>
                <a:ext uri="{FF2B5EF4-FFF2-40B4-BE49-F238E27FC236}">
                  <a16:creationId xmlns:a16="http://schemas.microsoft.com/office/drawing/2014/main" id="{9631F469-4BDD-4263-AEC0-C3089A900B0B}"/>
                </a:ext>
              </a:extLst>
            </p:cNvPr>
            <p:cNvSpPr/>
            <p:nvPr/>
          </p:nvSpPr>
          <p:spPr>
            <a:xfrm>
              <a:off x="7258096" y="4615015"/>
              <a:ext cx="3568823" cy="1839051"/>
            </a:xfrm>
            <a:custGeom>
              <a:avLst/>
              <a:gdLst>
                <a:gd name="connsiteX0" fmla="*/ 0 w 3568823"/>
                <a:gd name="connsiteY0" fmla="*/ 1839051 h 1839051"/>
                <a:gd name="connsiteX1" fmla="*/ 292963 w 3568823"/>
                <a:gd name="connsiteY1" fmla="*/ 782608 h 1839051"/>
                <a:gd name="connsiteX2" fmla="*/ 1455938 w 3568823"/>
                <a:gd name="connsiteY2" fmla="*/ 116783 h 1839051"/>
                <a:gd name="connsiteX3" fmla="*/ 2796466 w 3568823"/>
                <a:gd name="connsiteY3" fmla="*/ 10251 h 1839051"/>
                <a:gd name="connsiteX4" fmla="*/ 3568823 w 3568823"/>
                <a:gd name="connsiteY4" fmla="*/ 10251 h 1839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823" h="1839051">
                  <a:moveTo>
                    <a:pt x="0" y="1839051"/>
                  </a:moveTo>
                  <a:cubicBezTo>
                    <a:pt x="25153" y="1454352"/>
                    <a:pt x="50307" y="1069653"/>
                    <a:pt x="292963" y="782608"/>
                  </a:cubicBezTo>
                  <a:cubicBezTo>
                    <a:pt x="535619" y="495563"/>
                    <a:pt x="1038688" y="245509"/>
                    <a:pt x="1455938" y="116783"/>
                  </a:cubicBezTo>
                  <a:cubicBezTo>
                    <a:pt x="1873189" y="-11943"/>
                    <a:pt x="2444319" y="28006"/>
                    <a:pt x="2796466" y="10251"/>
                  </a:cubicBezTo>
                  <a:cubicBezTo>
                    <a:pt x="3148613" y="-7504"/>
                    <a:pt x="3358718" y="1373"/>
                    <a:pt x="3568823" y="1025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Gerader Verbinder 21">
              <a:extLst>
                <a:ext uri="{FF2B5EF4-FFF2-40B4-BE49-F238E27FC236}">
                  <a16:creationId xmlns:a16="http://schemas.microsoft.com/office/drawing/2014/main" id="{D6B81492-650D-46BE-B8E2-0996876AE35A}"/>
                </a:ext>
              </a:extLst>
            </p:cNvPr>
            <p:cNvCxnSpPr>
              <a:cxnSpLocks/>
            </p:cNvCxnSpPr>
            <p:nvPr/>
          </p:nvCxnSpPr>
          <p:spPr>
            <a:xfrm flipH="1" flipV="1">
              <a:off x="7980316" y="5068828"/>
              <a:ext cx="179239" cy="27631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E44DA291-7B58-40DC-8F93-90687382F3B0}"/>
                </a:ext>
              </a:extLst>
            </p:cNvPr>
            <p:cNvSpPr txBox="1"/>
            <p:nvPr/>
          </p:nvSpPr>
          <p:spPr>
            <a:xfrm>
              <a:off x="9258469" y="4657291"/>
              <a:ext cx="2247731" cy="276999"/>
            </a:xfrm>
            <a:prstGeom prst="rect">
              <a:avLst/>
            </a:prstGeom>
            <a:noFill/>
          </p:spPr>
          <p:txBody>
            <a:bodyPr wrap="none" rtlCol="0">
              <a:spAutoFit/>
            </a:bodyPr>
            <a:lstStyle/>
            <a:p>
              <a:r>
                <a:rPr lang="es-ES_tradnl" sz="1200"/>
                <a:t>Línea central de la calzada</a:t>
              </a:r>
            </a:p>
          </p:txBody>
        </p:sp>
        <p:sp>
          <p:nvSpPr>
            <p:cNvPr id="32" name="Bogen 31">
              <a:extLst>
                <a:ext uri="{FF2B5EF4-FFF2-40B4-BE49-F238E27FC236}">
                  <a16:creationId xmlns:a16="http://schemas.microsoft.com/office/drawing/2014/main" id="{E50F51DF-B6A5-4F84-8769-CAFE9B2693CF}"/>
                </a:ext>
              </a:extLst>
            </p:cNvPr>
            <p:cNvSpPr/>
            <p:nvPr/>
          </p:nvSpPr>
          <p:spPr>
            <a:xfrm rot="9745344">
              <a:off x="7839016" y="5001346"/>
              <a:ext cx="279030" cy="199308"/>
            </a:xfrm>
            <a:prstGeom prst="arc">
              <a:avLst>
                <a:gd name="adj1" fmla="val 1509107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Textfeld 32">
              <a:extLst>
                <a:ext uri="{FF2B5EF4-FFF2-40B4-BE49-F238E27FC236}">
                  <a16:creationId xmlns:a16="http://schemas.microsoft.com/office/drawing/2014/main" id="{56740EBF-5222-4C86-AAB4-FA749F77492D}"/>
                </a:ext>
              </a:extLst>
            </p:cNvPr>
            <p:cNvSpPr txBox="1"/>
            <p:nvPr/>
          </p:nvSpPr>
          <p:spPr>
            <a:xfrm>
              <a:off x="7833754" y="4958987"/>
              <a:ext cx="227948" cy="276999"/>
            </a:xfrm>
            <a:prstGeom prst="rect">
              <a:avLst/>
            </a:prstGeom>
            <a:noFill/>
          </p:spPr>
          <p:txBody>
            <a:bodyPr wrap="none" rtlCol="0">
              <a:spAutoFit/>
            </a:bodyPr>
            <a:lstStyle/>
            <a:p>
              <a:r>
                <a:rPr lang="es-ES_tradnl" sz="1200" dirty="0"/>
                <a:t>.</a:t>
              </a:r>
            </a:p>
          </p:txBody>
        </p:sp>
      </p:grpSp>
    </p:spTree>
    <p:extLst>
      <p:ext uri="{BB962C8B-B14F-4D97-AF65-F5344CB8AC3E}">
        <p14:creationId xmlns:p14="http://schemas.microsoft.com/office/powerpoint/2010/main" val="80125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Paquete </a:t>
            </a:r>
            <a:r>
              <a:rPr lang="es-ES" dirty="0" err="1">
                <a:ea typeface="+mj-lt"/>
                <a:cs typeface="+mj-lt"/>
              </a:rPr>
              <a:t>trajectoryplan</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4" y="2252434"/>
            <a:ext cx="5539226" cy="4320960"/>
          </a:xfrm>
        </p:spPr>
        <p:txBody>
          <a:bodyPr vert="horz" lIns="91440" tIns="45720" rIns="91440" bIns="45720" rtlCol="0" anchor="t">
            <a:normAutofit fontScale="85000" lnSpcReduction="20000"/>
          </a:bodyPr>
          <a:lstStyle/>
          <a:p>
            <a:pPr algn="just"/>
            <a:r>
              <a:rPr lang="es-ES" sz="1800" dirty="0"/>
              <a:t>El algoritmo de aprendizaje se llama </a:t>
            </a:r>
            <a:r>
              <a:rPr lang="es-ES" sz="1800" dirty="0" err="1"/>
              <a:t>deep</a:t>
            </a:r>
            <a:r>
              <a:rPr lang="es-ES" sz="1800" dirty="0"/>
              <a:t> </a:t>
            </a:r>
            <a:r>
              <a:rPr lang="es-ES" sz="1800" dirty="0" err="1"/>
              <a:t>deterministic</a:t>
            </a:r>
            <a:r>
              <a:rPr lang="es-ES" sz="1800" dirty="0"/>
              <a:t> </a:t>
            </a:r>
            <a:r>
              <a:rPr lang="es-ES" sz="1800" dirty="0" err="1"/>
              <a:t>policy</a:t>
            </a:r>
            <a:r>
              <a:rPr lang="es-ES" sz="1800" dirty="0"/>
              <a:t> </a:t>
            </a:r>
            <a:r>
              <a:rPr lang="es-ES" sz="1800" dirty="0" err="1"/>
              <a:t>gradient</a:t>
            </a:r>
            <a:r>
              <a:rPr lang="es-ES" sz="1800" dirty="0"/>
              <a:t> (DDPG) y ha sido obtenido a través de un ejemplo de los tutoriales de </a:t>
            </a:r>
            <a:r>
              <a:rPr lang="es-ES" sz="1800" dirty="0" err="1"/>
              <a:t>Keras</a:t>
            </a:r>
            <a:r>
              <a:rPr lang="es-ES" sz="1800" dirty="0"/>
              <a:t> (</a:t>
            </a:r>
            <a:r>
              <a:rPr lang="es-ES" sz="1800" dirty="0">
                <a:hlinkClick r:id="rId2"/>
              </a:rPr>
              <a:t>https://keras.io/examples/rl/ddpg_pendulum/</a:t>
            </a:r>
            <a:r>
              <a:rPr lang="es-ES" sz="1800" dirty="0"/>
              <a:t>).</a:t>
            </a:r>
          </a:p>
          <a:p>
            <a:pPr algn="just"/>
            <a:r>
              <a:rPr lang="es-ES" sz="1800" dirty="0"/>
              <a:t>Este algoritmo es capaz de aprender acciones continuas a partir de observaciones también continuas.</a:t>
            </a:r>
          </a:p>
          <a:p>
            <a:pPr algn="just"/>
            <a:r>
              <a:rPr lang="es-ES" sz="1800" dirty="0"/>
              <a:t>Utiliza dos redes neuronales: una para la política de acciones, llamada actor </a:t>
            </a:r>
            <a:r>
              <a:rPr lang="es-ES" sz="1800" dirty="0" err="1"/>
              <a:t>model</a:t>
            </a:r>
            <a:r>
              <a:rPr lang="es-ES" sz="1800" dirty="0"/>
              <a:t>, y otra que evalúa si la acción seleccionada es buena o no, llamada </a:t>
            </a:r>
            <a:r>
              <a:rPr lang="es-ES" sz="1800" dirty="0" err="1"/>
              <a:t>critic</a:t>
            </a:r>
            <a:r>
              <a:rPr lang="es-ES" sz="1800" dirty="0"/>
              <a:t> </a:t>
            </a:r>
            <a:r>
              <a:rPr lang="es-ES" sz="1800" dirty="0" err="1"/>
              <a:t>model</a:t>
            </a:r>
            <a:r>
              <a:rPr lang="es-ES" sz="1800" dirty="0"/>
              <a:t>.</a:t>
            </a:r>
          </a:p>
          <a:p>
            <a:pPr algn="just"/>
            <a:r>
              <a:rPr lang="es-ES" sz="1800" dirty="0"/>
              <a:t>Al valor de la acción generado por la red neuronal actor </a:t>
            </a:r>
            <a:r>
              <a:rPr lang="es-ES" sz="1800" dirty="0" err="1"/>
              <a:t>model</a:t>
            </a:r>
            <a:r>
              <a:rPr lang="es-ES" sz="1800" dirty="0"/>
              <a:t> se le suma un valor aleatorio que sirve para explorar nuevos escenarios. Este valor aleatorio es generado de acuerdo con el proceso </a:t>
            </a:r>
            <a:r>
              <a:rPr lang="es-ES" sz="1800" dirty="0" err="1"/>
              <a:t>Ornstein-Uhlenbeck</a:t>
            </a:r>
            <a:r>
              <a:rPr lang="es-ES" sz="1800" dirty="0"/>
              <a:t>. La generación de la acción se ejecuta en la línea 94 del script </a:t>
            </a:r>
            <a:r>
              <a:rPr lang="es-ES" sz="1800" dirty="0" err="1"/>
              <a:t>main</a:t>
            </a:r>
            <a:r>
              <a:rPr lang="es-ES" sz="1800" dirty="0"/>
              <a:t>.</a:t>
            </a:r>
          </a:p>
          <a:p>
            <a:pPr algn="just"/>
            <a:r>
              <a:rPr lang="es-ES" sz="1800" dirty="0"/>
              <a:t>Una vez generada la acción se envía al modelo del vehículo y se ejecuta un paso de simulación. Dicha acción tiene como consecuencia un nuevo estado que genera una nueva observación de dicho estado y un valor de la función de </a:t>
            </a:r>
            <a:r>
              <a:rPr lang="es-ES" sz="1800" dirty="0" err="1"/>
              <a:t>reward</a:t>
            </a:r>
            <a:r>
              <a:rPr lang="es-ES" sz="1800" dirty="0"/>
              <a:t> (línea 96).</a:t>
            </a:r>
          </a:p>
          <a:p>
            <a:pPr algn="just"/>
            <a:endParaRPr lang="es-ES" sz="1800" dirty="0"/>
          </a:p>
          <a:p>
            <a:pPr algn="just"/>
            <a:endParaRPr lang="es-ES" sz="1400" dirty="0"/>
          </a:p>
          <a:p>
            <a:pPr marL="800100" lvl="1" indent="-342900" algn="just">
              <a:buFont typeface="+mj-lt"/>
              <a:buAutoNum type="arabicPeriod" startAt="2"/>
            </a:pPr>
            <a:endParaRPr lang="es-ES" sz="1400" dirty="0"/>
          </a:p>
          <a:p>
            <a:pPr marL="800100" lvl="1" indent="-342900" algn="just">
              <a:buFont typeface="+mj-lt"/>
              <a:buAutoNum type="arabicPeriod" startAt="2"/>
            </a:pPr>
            <a:endParaRPr lang="es-ES" sz="1400" dirty="0"/>
          </a:p>
          <a:p>
            <a:pPr marL="800100" lvl="1" indent="-342900" algn="just">
              <a:buFont typeface="+mj-lt"/>
              <a:buAutoNum type="arabicPeriod" startAt="2"/>
            </a:pPr>
            <a:endParaRPr lang="es-ES" sz="1400" dirty="0"/>
          </a:p>
        </p:txBody>
      </p:sp>
      <p:pic>
        <p:nvPicPr>
          <p:cNvPr id="4" name="Grafik 3">
            <a:extLst>
              <a:ext uri="{FF2B5EF4-FFF2-40B4-BE49-F238E27FC236}">
                <a16:creationId xmlns:a16="http://schemas.microsoft.com/office/drawing/2014/main" id="{2F40AD81-1A5A-4145-AF48-3DE708704B86}"/>
              </a:ext>
            </a:extLst>
          </p:cNvPr>
          <p:cNvPicPr>
            <a:picLocks noChangeAspect="1"/>
          </p:cNvPicPr>
          <p:nvPr/>
        </p:nvPicPr>
        <p:blipFill>
          <a:blip r:embed="rId3"/>
          <a:stretch>
            <a:fillRect/>
          </a:stretch>
        </p:blipFill>
        <p:spPr>
          <a:xfrm>
            <a:off x="6205051" y="1913836"/>
            <a:ext cx="5658035" cy="4659558"/>
          </a:xfrm>
          <a:prstGeom prst="rect">
            <a:avLst/>
          </a:prstGeom>
        </p:spPr>
      </p:pic>
    </p:spTree>
    <p:extLst>
      <p:ext uri="{BB962C8B-B14F-4D97-AF65-F5344CB8AC3E}">
        <p14:creationId xmlns:p14="http://schemas.microsoft.com/office/powerpoint/2010/main" val="211078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895600" y="764373"/>
            <a:ext cx="8610600" cy="1293028"/>
          </a:xfrm>
        </p:spPr>
        <p:txBody>
          <a:bodyPr>
            <a:normAutofit/>
          </a:bodyPr>
          <a:lstStyle/>
          <a:p>
            <a:r>
              <a:rPr lang="es-ES" dirty="0">
                <a:ea typeface="+mj-lt"/>
                <a:cs typeface="+mj-lt"/>
              </a:rPr>
              <a:t>Paquete </a:t>
            </a:r>
            <a:r>
              <a:rPr lang="es-ES" dirty="0" err="1">
                <a:ea typeface="+mj-lt"/>
                <a:cs typeface="+mj-lt"/>
              </a:rPr>
              <a:t>trajectoryplan</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677333" y="2194560"/>
            <a:ext cx="5306217" cy="4024125"/>
          </a:xfrm>
        </p:spPr>
        <p:txBody>
          <a:bodyPr vert="horz" lIns="91440" tIns="45720" rIns="91440" bIns="45720" rtlCol="0">
            <a:normAutofit fontScale="92500" lnSpcReduction="20000"/>
          </a:bodyPr>
          <a:lstStyle/>
          <a:p>
            <a:pPr algn="just"/>
            <a:r>
              <a:rPr lang="es-ES" sz="1600" dirty="0"/>
              <a:t>Tras obtener la nueva observación y el nuevo valor de </a:t>
            </a:r>
            <a:r>
              <a:rPr lang="es-ES" sz="1600" dirty="0" err="1"/>
              <a:t>reward</a:t>
            </a:r>
            <a:r>
              <a:rPr lang="es-ES" sz="1600" dirty="0"/>
              <a:t>, se guardan la observación previa, la nueva observación, la acción y el valor de </a:t>
            </a:r>
            <a:r>
              <a:rPr lang="es-ES" sz="1600" dirty="0" err="1"/>
              <a:t>reward</a:t>
            </a:r>
            <a:r>
              <a:rPr lang="es-ES" sz="1600" dirty="0"/>
              <a:t> en un buffer.</a:t>
            </a:r>
          </a:p>
          <a:p>
            <a:pPr algn="just"/>
            <a:r>
              <a:rPr lang="es-ES" sz="1600" dirty="0"/>
              <a:t>El algoritmo no utiliza un único valor de la acción, observación y </a:t>
            </a:r>
            <a:r>
              <a:rPr lang="es-ES" sz="1600" dirty="0" err="1"/>
              <a:t>reward</a:t>
            </a:r>
            <a:r>
              <a:rPr lang="es-ES" sz="1600" dirty="0"/>
              <a:t> para aprender, sino que escoge de manera aleatoria una cantidad n de valores de dicho buffer para realizar el episodio de aprendizaje.</a:t>
            </a:r>
          </a:p>
          <a:p>
            <a:pPr algn="just"/>
            <a:r>
              <a:rPr lang="es-ES" sz="1600" dirty="0"/>
              <a:t>Para añadir estabilidad al algoritmo de aprendizaje, se utilizan dos redes neuronales para el actor </a:t>
            </a:r>
            <a:r>
              <a:rPr lang="es-ES" sz="1600" dirty="0" err="1"/>
              <a:t>model</a:t>
            </a:r>
            <a:r>
              <a:rPr lang="es-ES" sz="1600" dirty="0"/>
              <a:t> y otras dos para el </a:t>
            </a:r>
            <a:r>
              <a:rPr lang="es-ES" sz="1600" dirty="0" err="1"/>
              <a:t>critic</a:t>
            </a:r>
            <a:r>
              <a:rPr lang="es-ES" sz="1600" dirty="0"/>
              <a:t> </a:t>
            </a:r>
            <a:r>
              <a:rPr lang="es-ES" sz="1600" dirty="0" err="1"/>
              <a:t>model</a:t>
            </a:r>
            <a:r>
              <a:rPr lang="es-ES" sz="1600" dirty="0"/>
              <a:t>. Esta segunda red neuronal se denomina target </a:t>
            </a:r>
            <a:r>
              <a:rPr lang="es-ES" sz="1600" dirty="0" err="1"/>
              <a:t>network</a:t>
            </a:r>
            <a:r>
              <a:rPr lang="es-ES" sz="1600" dirty="0"/>
              <a:t>. La diferencia es que los pesos de las target </a:t>
            </a:r>
            <a:r>
              <a:rPr lang="es-ES" sz="1600" dirty="0" err="1"/>
              <a:t>networks</a:t>
            </a:r>
            <a:r>
              <a:rPr lang="es-ES" sz="1600" dirty="0"/>
              <a:t> se van actualizando de manera mucho más lenta que los pesos de sus redes neuronales homólogas. Para fijar la velocidad de aprendizaje de las target </a:t>
            </a:r>
            <a:r>
              <a:rPr lang="es-ES" sz="1600" dirty="0" err="1"/>
              <a:t>networks</a:t>
            </a:r>
            <a:r>
              <a:rPr lang="es-ES" sz="1600" dirty="0"/>
              <a:t> existe un parámetro llamado tau.</a:t>
            </a:r>
          </a:p>
          <a:p>
            <a:pPr algn="just"/>
            <a:r>
              <a:rPr lang="es-ES" sz="1600" dirty="0"/>
              <a:t>Para actualizar los pesos de las redes neuronales se utiliza el algoritmo DDPG, que se muestra en la siguiente imagen.</a:t>
            </a:r>
          </a:p>
          <a:p>
            <a:pPr algn="just"/>
            <a:endParaRPr lang="es-ES" sz="1600" dirty="0"/>
          </a:p>
          <a:p>
            <a:pPr algn="just"/>
            <a:endParaRPr lang="es-ES" sz="1600" dirty="0"/>
          </a:p>
          <a:p>
            <a:pPr algn="just"/>
            <a:endParaRPr lang="es-ES" sz="1600" dirty="0"/>
          </a:p>
          <a:p>
            <a:pPr marL="800100" lvl="1" indent="-342900" algn="just">
              <a:buFont typeface="+mj-lt"/>
              <a:buAutoNum type="arabicPeriod" startAt="2"/>
            </a:pPr>
            <a:endParaRPr lang="es-ES" sz="1600" dirty="0"/>
          </a:p>
          <a:p>
            <a:pPr marL="800100" lvl="1" indent="-342900" algn="just">
              <a:buFont typeface="+mj-lt"/>
              <a:buAutoNum type="arabicPeriod" startAt="2"/>
            </a:pPr>
            <a:endParaRPr lang="es-ES" sz="1600" dirty="0"/>
          </a:p>
          <a:p>
            <a:pPr marL="800100" lvl="1" indent="-342900" algn="just">
              <a:buFont typeface="+mj-lt"/>
              <a:buAutoNum type="arabicPeriod" startAt="2"/>
            </a:pPr>
            <a:endParaRPr lang="es-ES" sz="1600" dirty="0"/>
          </a:p>
        </p:txBody>
      </p:sp>
      <p:pic>
        <p:nvPicPr>
          <p:cNvPr id="5" name="Grafik 4" descr="Ein Bild, das Text enthält.&#10;&#10;Automatisch generierte Beschreibung">
            <a:extLst>
              <a:ext uri="{FF2B5EF4-FFF2-40B4-BE49-F238E27FC236}">
                <a16:creationId xmlns:a16="http://schemas.microsoft.com/office/drawing/2014/main" id="{CF7C226A-D0D1-47F9-B9F5-8C43FA66DCCB}"/>
              </a:ext>
            </a:extLst>
          </p:cNvPr>
          <p:cNvPicPr>
            <a:picLocks noChangeAspect="1"/>
          </p:cNvPicPr>
          <p:nvPr/>
        </p:nvPicPr>
        <p:blipFill>
          <a:blip r:embed="rId2"/>
          <a:stretch>
            <a:fillRect/>
          </a:stretch>
        </p:blipFill>
        <p:spPr>
          <a:xfrm>
            <a:off x="6208452" y="2255698"/>
            <a:ext cx="5563339" cy="4047327"/>
          </a:xfrm>
          <a:prstGeom prst="rect">
            <a:avLst/>
          </a:prstGeom>
        </p:spPr>
      </p:pic>
    </p:spTree>
    <p:extLst>
      <p:ext uri="{BB962C8B-B14F-4D97-AF65-F5344CB8AC3E}">
        <p14:creationId xmlns:p14="http://schemas.microsoft.com/office/powerpoint/2010/main" val="113656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895600" y="764373"/>
            <a:ext cx="8610600" cy="1293028"/>
          </a:xfrm>
        </p:spPr>
        <p:txBody>
          <a:bodyPr>
            <a:normAutofit/>
          </a:bodyPr>
          <a:lstStyle/>
          <a:p>
            <a:r>
              <a:rPr lang="es-ES" dirty="0">
                <a:ea typeface="+mj-lt"/>
                <a:cs typeface="+mj-lt"/>
              </a:rPr>
              <a:t>Paquete </a:t>
            </a:r>
            <a:r>
              <a:rPr lang="es-ES" dirty="0" err="1">
                <a:ea typeface="+mj-lt"/>
                <a:cs typeface="+mj-lt"/>
              </a:rPr>
              <a:t>trajectoryplan</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677333" y="2194560"/>
            <a:ext cx="4480593" cy="4024125"/>
          </a:xfrm>
        </p:spPr>
        <p:txBody>
          <a:bodyPr vert="horz" lIns="91440" tIns="45720" rIns="91440" bIns="45720" rtlCol="0">
            <a:normAutofit/>
          </a:bodyPr>
          <a:lstStyle/>
          <a:p>
            <a:pPr algn="just"/>
            <a:r>
              <a:rPr lang="es-ES" sz="1600" dirty="0"/>
              <a:t>Los parámetros que se utilizan para el entrenamiento de las redes neuronales son los siguientes:</a:t>
            </a:r>
          </a:p>
          <a:p>
            <a:pPr marL="800100" lvl="1" indent="-342900" algn="just">
              <a:buFont typeface="+mj-lt"/>
              <a:buAutoNum type="arabicPeriod"/>
            </a:pPr>
            <a:r>
              <a:rPr lang="es-ES" sz="1400" dirty="0"/>
              <a:t>Desviación estándar del ruido generado para explorar nuevas acciones</a:t>
            </a:r>
          </a:p>
          <a:p>
            <a:pPr marL="800100" lvl="1" indent="-342900" algn="just">
              <a:buFont typeface="+mj-lt"/>
              <a:buAutoNum type="arabicPeriod"/>
            </a:pPr>
            <a:r>
              <a:rPr lang="es-ES" sz="1400" dirty="0"/>
              <a:t>Tasa de aprendizaje de las redes neuronales </a:t>
            </a:r>
            <a:r>
              <a:rPr lang="es-ES" sz="1400" dirty="0" err="1"/>
              <a:t>critic</a:t>
            </a:r>
            <a:r>
              <a:rPr lang="es-ES" sz="1400" dirty="0"/>
              <a:t> </a:t>
            </a:r>
            <a:r>
              <a:rPr lang="es-ES" sz="1400" dirty="0" err="1"/>
              <a:t>model</a:t>
            </a:r>
            <a:r>
              <a:rPr lang="es-ES" sz="1400" dirty="0"/>
              <a:t> y actor </a:t>
            </a:r>
            <a:r>
              <a:rPr lang="es-ES" sz="1400" dirty="0" err="1"/>
              <a:t>model</a:t>
            </a:r>
            <a:endParaRPr lang="es-ES" sz="1400" dirty="0"/>
          </a:p>
          <a:p>
            <a:pPr marL="800100" lvl="1" indent="-342900" algn="just">
              <a:buFont typeface="+mj-lt"/>
              <a:buAutoNum type="arabicPeriod"/>
            </a:pPr>
            <a:r>
              <a:rPr lang="es-ES" sz="1400" dirty="0"/>
              <a:t>Número total de episodios de aprendizaje</a:t>
            </a:r>
          </a:p>
          <a:p>
            <a:pPr marL="800100" lvl="1" indent="-342900" algn="just">
              <a:buFont typeface="+mj-lt"/>
              <a:buAutoNum type="arabicPeriod"/>
            </a:pPr>
            <a:r>
              <a:rPr lang="es-ES" sz="1400" dirty="0"/>
              <a:t>Valor de descuento para valores de </a:t>
            </a:r>
            <a:r>
              <a:rPr lang="es-ES" sz="1400" dirty="0" err="1"/>
              <a:t>reward</a:t>
            </a:r>
            <a:r>
              <a:rPr lang="es-ES" sz="1400" dirty="0"/>
              <a:t> futuros</a:t>
            </a:r>
          </a:p>
          <a:p>
            <a:pPr marL="800100" lvl="1" indent="-342900" algn="just">
              <a:buFont typeface="+mj-lt"/>
              <a:buAutoNum type="arabicPeriod"/>
            </a:pPr>
            <a:r>
              <a:rPr lang="es-ES" sz="1400" dirty="0"/>
              <a:t>Velocidad de actualización de los pesos de las target </a:t>
            </a:r>
            <a:r>
              <a:rPr lang="es-ES" sz="1400" dirty="0" err="1"/>
              <a:t>networks</a:t>
            </a:r>
            <a:endParaRPr lang="es-ES" sz="1400" dirty="0"/>
          </a:p>
          <a:p>
            <a:pPr marL="800100" lvl="1" indent="-342900" algn="just">
              <a:buFont typeface="+mj-lt"/>
              <a:buAutoNum type="arabicPeriod"/>
            </a:pPr>
            <a:endParaRPr lang="es-ES" sz="1400" dirty="0"/>
          </a:p>
          <a:p>
            <a:pPr marL="800100" lvl="1" indent="-342900" algn="just">
              <a:buFont typeface="+mj-lt"/>
              <a:buAutoNum type="arabicPeriod"/>
            </a:pPr>
            <a:endParaRPr lang="es-ES" sz="1400" dirty="0"/>
          </a:p>
          <a:p>
            <a:pPr algn="just"/>
            <a:endParaRPr lang="es-ES" sz="1600" dirty="0"/>
          </a:p>
          <a:p>
            <a:pPr algn="just"/>
            <a:endParaRPr lang="es-ES" sz="1600" dirty="0"/>
          </a:p>
          <a:p>
            <a:pPr algn="just"/>
            <a:endParaRPr lang="es-ES" sz="1600" dirty="0"/>
          </a:p>
          <a:p>
            <a:pPr marL="800100" lvl="1" indent="-342900" algn="just">
              <a:buFont typeface="+mj-lt"/>
              <a:buAutoNum type="arabicPeriod" startAt="2"/>
            </a:pPr>
            <a:endParaRPr lang="es-ES" sz="1600" dirty="0"/>
          </a:p>
          <a:p>
            <a:pPr marL="800100" lvl="1" indent="-342900" algn="just">
              <a:buFont typeface="+mj-lt"/>
              <a:buAutoNum type="arabicPeriod" startAt="2"/>
            </a:pPr>
            <a:endParaRPr lang="es-ES" sz="1600" dirty="0"/>
          </a:p>
          <a:p>
            <a:pPr marL="800100" lvl="1" indent="-342900" algn="just">
              <a:buFont typeface="+mj-lt"/>
              <a:buAutoNum type="arabicPeriod" startAt="2"/>
            </a:pPr>
            <a:endParaRPr lang="es-ES" sz="1600" dirty="0"/>
          </a:p>
        </p:txBody>
      </p:sp>
      <p:grpSp>
        <p:nvGrpSpPr>
          <p:cNvPr id="18" name="Gruppieren 17">
            <a:extLst>
              <a:ext uri="{FF2B5EF4-FFF2-40B4-BE49-F238E27FC236}">
                <a16:creationId xmlns:a16="http://schemas.microsoft.com/office/drawing/2014/main" id="{FC15CB09-5300-4962-8F53-C534D1CB0246}"/>
              </a:ext>
            </a:extLst>
          </p:cNvPr>
          <p:cNvGrpSpPr/>
          <p:nvPr/>
        </p:nvGrpSpPr>
        <p:grpSpPr>
          <a:xfrm>
            <a:off x="5264459" y="2194560"/>
            <a:ext cx="6648450" cy="3914775"/>
            <a:chOff x="5264459" y="2194560"/>
            <a:chExt cx="6648450" cy="3914775"/>
          </a:xfrm>
        </p:grpSpPr>
        <p:pic>
          <p:nvPicPr>
            <p:cNvPr id="4" name="Grafik 3">
              <a:extLst>
                <a:ext uri="{FF2B5EF4-FFF2-40B4-BE49-F238E27FC236}">
                  <a16:creationId xmlns:a16="http://schemas.microsoft.com/office/drawing/2014/main" id="{B6577B96-B105-47C3-8F1F-40F0171A4DFD}"/>
                </a:ext>
              </a:extLst>
            </p:cNvPr>
            <p:cNvPicPr>
              <a:picLocks noChangeAspect="1"/>
            </p:cNvPicPr>
            <p:nvPr/>
          </p:nvPicPr>
          <p:blipFill>
            <a:blip r:embed="rId2"/>
            <a:stretch>
              <a:fillRect/>
            </a:stretch>
          </p:blipFill>
          <p:spPr>
            <a:xfrm>
              <a:off x="5264459" y="2194560"/>
              <a:ext cx="6648450" cy="3914775"/>
            </a:xfrm>
            <a:prstGeom prst="rect">
              <a:avLst/>
            </a:prstGeom>
          </p:spPr>
        </p:pic>
        <p:sp>
          <p:nvSpPr>
            <p:cNvPr id="6" name="Rechteck 5">
              <a:extLst>
                <a:ext uri="{FF2B5EF4-FFF2-40B4-BE49-F238E27FC236}">
                  <a16:creationId xmlns:a16="http://schemas.microsoft.com/office/drawing/2014/main" id="{3257E697-08BB-4AF5-92FB-0D6D5B99BFB6}"/>
                </a:ext>
              </a:extLst>
            </p:cNvPr>
            <p:cNvSpPr/>
            <p:nvPr/>
          </p:nvSpPr>
          <p:spPr>
            <a:xfrm>
              <a:off x="5734975" y="2194560"/>
              <a:ext cx="1793290" cy="1935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hteck 6">
              <a:extLst>
                <a:ext uri="{FF2B5EF4-FFF2-40B4-BE49-F238E27FC236}">
                  <a16:creationId xmlns:a16="http://schemas.microsoft.com/office/drawing/2014/main" id="{94CBE41C-4B0D-47FA-BD59-7E6F47109811}"/>
                </a:ext>
              </a:extLst>
            </p:cNvPr>
            <p:cNvSpPr/>
            <p:nvPr/>
          </p:nvSpPr>
          <p:spPr>
            <a:xfrm>
              <a:off x="5816354" y="4151947"/>
              <a:ext cx="1793290" cy="3845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hteck 7">
              <a:extLst>
                <a:ext uri="{FF2B5EF4-FFF2-40B4-BE49-F238E27FC236}">
                  <a16:creationId xmlns:a16="http://schemas.microsoft.com/office/drawing/2014/main" id="{E645C0F0-8715-4539-8E5B-64FC8336A95A}"/>
                </a:ext>
              </a:extLst>
            </p:cNvPr>
            <p:cNvSpPr/>
            <p:nvPr/>
          </p:nvSpPr>
          <p:spPr>
            <a:xfrm>
              <a:off x="5816354" y="5007005"/>
              <a:ext cx="1793290" cy="2322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60687EB4-EABF-4626-B812-07FB764B6FA0}"/>
                </a:ext>
              </a:extLst>
            </p:cNvPr>
            <p:cNvSpPr/>
            <p:nvPr/>
          </p:nvSpPr>
          <p:spPr>
            <a:xfrm>
              <a:off x="5816354" y="5299237"/>
              <a:ext cx="1793290" cy="2322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feld 11">
              <a:extLst>
                <a:ext uri="{FF2B5EF4-FFF2-40B4-BE49-F238E27FC236}">
                  <a16:creationId xmlns:a16="http://schemas.microsoft.com/office/drawing/2014/main" id="{2460EB89-D769-41B8-A0A5-F3E1DCAD42B7}"/>
                </a:ext>
              </a:extLst>
            </p:cNvPr>
            <p:cNvSpPr txBox="1"/>
            <p:nvPr/>
          </p:nvSpPr>
          <p:spPr>
            <a:xfrm>
              <a:off x="5734975" y="2413396"/>
              <a:ext cx="263214" cy="261610"/>
            </a:xfrm>
            <a:prstGeom prst="rect">
              <a:avLst/>
            </a:prstGeom>
            <a:noFill/>
            <a:ln>
              <a:solidFill>
                <a:srgbClr val="FF0000"/>
              </a:solidFill>
            </a:ln>
          </p:spPr>
          <p:txBody>
            <a:bodyPr wrap="none" rtlCol="0">
              <a:spAutoFit/>
            </a:bodyPr>
            <a:lstStyle/>
            <a:p>
              <a:r>
                <a:rPr lang="en-GB" sz="1100" dirty="0">
                  <a:solidFill>
                    <a:srgbClr val="FF0000"/>
                  </a:solidFill>
                </a:rPr>
                <a:t>1</a:t>
              </a:r>
            </a:p>
          </p:txBody>
        </p:sp>
        <p:sp>
          <p:nvSpPr>
            <p:cNvPr id="13" name="Textfeld 12">
              <a:extLst>
                <a:ext uri="{FF2B5EF4-FFF2-40B4-BE49-F238E27FC236}">
                  <a16:creationId xmlns:a16="http://schemas.microsoft.com/office/drawing/2014/main" id="{3DBD45A7-5C6B-49CB-8E40-E7976369F1A3}"/>
                </a:ext>
              </a:extLst>
            </p:cNvPr>
            <p:cNvSpPr txBox="1"/>
            <p:nvPr/>
          </p:nvSpPr>
          <p:spPr>
            <a:xfrm>
              <a:off x="7609644" y="4206622"/>
              <a:ext cx="263214" cy="261610"/>
            </a:xfrm>
            <a:prstGeom prst="rect">
              <a:avLst/>
            </a:prstGeom>
            <a:noFill/>
            <a:ln>
              <a:solidFill>
                <a:srgbClr val="FF0000"/>
              </a:solidFill>
            </a:ln>
          </p:spPr>
          <p:txBody>
            <a:bodyPr wrap="none" rtlCol="0">
              <a:spAutoFit/>
            </a:bodyPr>
            <a:lstStyle/>
            <a:p>
              <a:r>
                <a:rPr lang="en-GB" sz="1100" dirty="0">
                  <a:solidFill>
                    <a:srgbClr val="FF0000"/>
                  </a:solidFill>
                </a:rPr>
                <a:t>2</a:t>
              </a:r>
            </a:p>
          </p:txBody>
        </p:sp>
        <p:sp>
          <p:nvSpPr>
            <p:cNvPr id="14" name="Textfeld 13">
              <a:extLst>
                <a:ext uri="{FF2B5EF4-FFF2-40B4-BE49-F238E27FC236}">
                  <a16:creationId xmlns:a16="http://schemas.microsoft.com/office/drawing/2014/main" id="{58A7500D-6B90-4040-8B5B-3AE9D0A707CA}"/>
                </a:ext>
              </a:extLst>
            </p:cNvPr>
            <p:cNvSpPr txBox="1"/>
            <p:nvPr/>
          </p:nvSpPr>
          <p:spPr>
            <a:xfrm>
              <a:off x="7609644" y="4982216"/>
              <a:ext cx="263214" cy="261610"/>
            </a:xfrm>
            <a:prstGeom prst="rect">
              <a:avLst/>
            </a:prstGeom>
            <a:noFill/>
            <a:ln>
              <a:solidFill>
                <a:srgbClr val="FF0000"/>
              </a:solidFill>
            </a:ln>
          </p:spPr>
          <p:txBody>
            <a:bodyPr wrap="none" rtlCol="0">
              <a:spAutoFit/>
            </a:bodyPr>
            <a:lstStyle/>
            <a:p>
              <a:r>
                <a:rPr lang="en-GB" sz="1100" dirty="0">
                  <a:solidFill>
                    <a:srgbClr val="FF0000"/>
                  </a:solidFill>
                </a:rPr>
                <a:t>3</a:t>
              </a:r>
            </a:p>
          </p:txBody>
        </p:sp>
        <p:sp>
          <p:nvSpPr>
            <p:cNvPr id="15" name="Textfeld 14">
              <a:extLst>
                <a:ext uri="{FF2B5EF4-FFF2-40B4-BE49-F238E27FC236}">
                  <a16:creationId xmlns:a16="http://schemas.microsoft.com/office/drawing/2014/main" id="{5CC569BD-0DFC-427F-ADD4-51EC2AAFA1F2}"/>
                </a:ext>
              </a:extLst>
            </p:cNvPr>
            <p:cNvSpPr txBox="1"/>
            <p:nvPr/>
          </p:nvSpPr>
          <p:spPr>
            <a:xfrm>
              <a:off x="7609644" y="5299884"/>
              <a:ext cx="263214" cy="261610"/>
            </a:xfrm>
            <a:prstGeom prst="rect">
              <a:avLst/>
            </a:prstGeom>
            <a:noFill/>
            <a:ln>
              <a:solidFill>
                <a:srgbClr val="FF0000"/>
              </a:solidFill>
            </a:ln>
          </p:spPr>
          <p:txBody>
            <a:bodyPr wrap="none" rtlCol="0">
              <a:spAutoFit/>
            </a:bodyPr>
            <a:lstStyle/>
            <a:p>
              <a:r>
                <a:rPr lang="en-GB" sz="1100" dirty="0">
                  <a:solidFill>
                    <a:srgbClr val="FF0000"/>
                  </a:solidFill>
                </a:rPr>
                <a:t>4</a:t>
              </a:r>
            </a:p>
          </p:txBody>
        </p:sp>
        <p:sp>
          <p:nvSpPr>
            <p:cNvPr id="16" name="Rechteck 15">
              <a:extLst>
                <a:ext uri="{FF2B5EF4-FFF2-40B4-BE49-F238E27FC236}">
                  <a16:creationId xmlns:a16="http://schemas.microsoft.com/office/drawing/2014/main" id="{71457CAD-F0A6-4926-8E20-D8554DF2A69C}"/>
                </a:ext>
              </a:extLst>
            </p:cNvPr>
            <p:cNvSpPr/>
            <p:nvPr/>
          </p:nvSpPr>
          <p:spPr>
            <a:xfrm>
              <a:off x="5816354" y="5582811"/>
              <a:ext cx="1793290" cy="2322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feld 16">
              <a:extLst>
                <a:ext uri="{FF2B5EF4-FFF2-40B4-BE49-F238E27FC236}">
                  <a16:creationId xmlns:a16="http://schemas.microsoft.com/office/drawing/2014/main" id="{889EEA95-8F3C-412A-8AEE-ECE5E7CBBB79}"/>
                </a:ext>
              </a:extLst>
            </p:cNvPr>
            <p:cNvSpPr txBox="1"/>
            <p:nvPr/>
          </p:nvSpPr>
          <p:spPr>
            <a:xfrm>
              <a:off x="7609644" y="5558748"/>
              <a:ext cx="263214" cy="261610"/>
            </a:xfrm>
            <a:prstGeom prst="rect">
              <a:avLst/>
            </a:prstGeom>
            <a:noFill/>
            <a:ln>
              <a:solidFill>
                <a:srgbClr val="FF0000"/>
              </a:solidFill>
            </a:ln>
          </p:spPr>
          <p:txBody>
            <a:bodyPr wrap="none" rtlCol="0">
              <a:spAutoFit/>
            </a:bodyPr>
            <a:lstStyle/>
            <a:p>
              <a:r>
                <a:rPr lang="en-GB" sz="1100" dirty="0">
                  <a:solidFill>
                    <a:srgbClr val="FF0000"/>
                  </a:solidFill>
                </a:rPr>
                <a:t>5</a:t>
              </a:r>
            </a:p>
          </p:txBody>
        </p:sp>
      </p:grpSp>
    </p:spTree>
    <p:extLst>
      <p:ext uri="{BB962C8B-B14F-4D97-AF65-F5344CB8AC3E}">
        <p14:creationId xmlns:p14="http://schemas.microsoft.com/office/powerpoint/2010/main" val="139687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objetivo</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5" y="2252434"/>
            <a:ext cx="4921815" cy="4320960"/>
          </a:xfrm>
        </p:spPr>
        <p:txBody>
          <a:bodyPr vert="horz" lIns="91440" tIns="45720" rIns="91440" bIns="45720" rtlCol="0" anchor="t">
            <a:normAutofit fontScale="92500" lnSpcReduction="20000"/>
          </a:bodyPr>
          <a:lstStyle/>
          <a:p>
            <a:pPr algn="just"/>
            <a:r>
              <a:rPr lang="es-ES" sz="1800" dirty="0"/>
              <a:t>Determinar la trayectoria vehicular óptima en términos de seguridad y confort, conociendo de antemano tanto la posición del vehículo como la posición de los obstáculos de la calzada y los límites de la calzada.</a:t>
            </a:r>
          </a:p>
          <a:p>
            <a:pPr algn="just"/>
            <a:r>
              <a:rPr lang="es-ES" sz="1800" dirty="0"/>
              <a:t>La posición del vehículo y las coordenadas de obstáculos y líneas de la calzada son determinadas por la percepción del vehículo, que utiliza sensores como cámaras, LIDAR, radar, GPS y IMU.</a:t>
            </a:r>
          </a:p>
          <a:p>
            <a:pPr algn="just"/>
            <a:r>
              <a:rPr lang="es-ES" sz="1800" dirty="0"/>
              <a:t>La figura muestra un ejemplo de las coordenadas de un obstáculo y de las líneas que delimitan la calzada. La línea central se calcula como la línea equidistante entre las líneas izquierda y derecha, y también es un dato proporcionado por la percepción del vehículo.</a:t>
            </a:r>
            <a:endParaRPr lang="es-ES" sz="1600" dirty="0"/>
          </a:p>
          <a:p>
            <a:pPr marL="0" indent="0">
              <a:buNone/>
            </a:pPr>
            <a:endParaRPr lang="es-ES" sz="1800" dirty="0"/>
          </a:p>
        </p:txBody>
      </p:sp>
      <mc:AlternateContent xmlns:mc="http://schemas.openxmlformats.org/markup-compatibility/2006" xmlns:a14="http://schemas.microsoft.com/office/drawing/2010/main">
        <mc:Choice Requires="a14">
          <p:sp>
            <p:nvSpPr>
              <p:cNvPr id="111" name="Textfeld 110">
                <a:extLst>
                  <a:ext uri="{FF2B5EF4-FFF2-40B4-BE49-F238E27FC236}">
                    <a16:creationId xmlns:a16="http://schemas.microsoft.com/office/drawing/2014/main" id="{496C689A-A793-45B2-BF3D-9339E191B317}"/>
                  </a:ext>
                </a:extLst>
              </p:cNvPr>
              <p:cNvSpPr txBox="1"/>
              <p:nvPr/>
            </p:nvSpPr>
            <p:spPr>
              <a:xfrm>
                <a:off x="8780329" y="3629196"/>
                <a:ext cx="3280278" cy="9991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dirty="0" smtClean="0">
                          <a:latin typeface="Cambria Math" panose="02040503050406030204" pitchFamily="18" charset="0"/>
                          <a:ea typeface="Cambria Math" panose="02040503050406030204" pitchFamily="18" charset="0"/>
                        </a:rPr>
                        <m:t>𝑜𝑏𝑠</m:t>
                      </m:r>
                      <m:r>
                        <a:rPr lang="en-GB" sz="1200" b="0" i="1" dirty="0" smtClean="0">
                          <a:latin typeface="Cambria Math" panose="02040503050406030204" pitchFamily="18" charset="0"/>
                          <a:ea typeface="Cambria Math" panose="02040503050406030204" pitchFamily="18" charset="0"/>
                        </a:rPr>
                        <m:t>1=([4,0])</m:t>
                      </m:r>
                    </m:oMath>
                  </m:oMathPara>
                </a14:m>
                <a:endParaRPr lang="es-ES" sz="1200" dirty="0"/>
              </a:p>
              <a:p>
                <a:pPr/>
                <a14:m>
                  <m:oMathPara xmlns:m="http://schemas.openxmlformats.org/officeDocument/2006/math">
                    <m:oMathParaPr>
                      <m:jc m:val="centerGroup"/>
                    </m:oMathParaPr>
                    <m:oMath xmlns:m="http://schemas.openxmlformats.org/officeDocument/2006/math">
                      <m:r>
                        <a:rPr lang="en-GB" sz="1200" b="0" i="1" dirty="0" smtClean="0">
                          <a:latin typeface="Cambria Math" panose="02040503050406030204" pitchFamily="18" charset="0"/>
                          <a:ea typeface="Cambria Math" panose="02040503050406030204" pitchFamily="18" charset="0"/>
                        </a:rPr>
                        <m:t>𝑙</m:t>
                      </m:r>
                      <m:r>
                        <a:rPr lang="en-GB" sz="1200" b="0" i="1" dirty="0" smtClean="0">
                          <a:latin typeface="Cambria Math" panose="02040503050406030204" pitchFamily="18" charset="0"/>
                          <a:ea typeface="Cambria Math" panose="02040503050406030204" pitchFamily="18" charset="0"/>
                        </a:rPr>
                        <m:t>í</m:t>
                      </m:r>
                      <m:r>
                        <a:rPr lang="en-GB" sz="1200" b="0" i="1" dirty="0" smtClean="0">
                          <a:latin typeface="Cambria Math" panose="02040503050406030204" pitchFamily="18" charset="0"/>
                          <a:ea typeface="Cambria Math" panose="02040503050406030204" pitchFamily="18" charset="0"/>
                        </a:rPr>
                        <m:t>𝑛𝑒</m:t>
                      </m:r>
                      <m:sSub>
                        <m:sSubPr>
                          <m:ctrlPr>
                            <a:rPr lang="en-GB" sz="1200" b="0" i="1" dirty="0" smtClean="0">
                              <a:latin typeface="Cambria Math" panose="02040503050406030204" pitchFamily="18" charset="0"/>
                              <a:ea typeface="Cambria Math" panose="02040503050406030204" pitchFamily="18" charset="0"/>
                            </a:rPr>
                          </m:ctrlPr>
                        </m:sSubPr>
                        <m:e>
                          <m:r>
                            <a:rPr lang="en-GB" sz="1200" b="0" i="1" dirty="0" smtClean="0">
                              <a:latin typeface="Cambria Math" panose="02040503050406030204" pitchFamily="18" charset="0"/>
                              <a:ea typeface="Cambria Math" panose="02040503050406030204" pitchFamily="18" charset="0"/>
                            </a:rPr>
                            <m:t>𝑎</m:t>
                          </m:r>
                        </m:e>
                        <m:sub>
                          <m:r>
                            <a:rPr lang="en-GB" sz="1200" b="0" i="1" dirty="0" smtClean="0">
                              <a:latin typeface="Cambria Math" panose="02040503050406030204" pitchFamily="18" charset="0"/>
                              <a:ea typeface="Cambria Math" panose="02040503050406030204" pitchFamily="18" charset="0"/>
                            </a:rPr>
                            <m:t>𝑖𝑧𝑞</m:t>
                          </m:r>
                        </m:sub>
                      </m:sSub>
                      <m:r>
                        <a:rPr lang="en-GB" sz="1200" i="1" dirty="0">
                          <a:latin typeface="Cambria Math" panose="02040503050406030204" pitchFamily="18" charset="0"/>
                          <a:ea typeface="Cambria Math" panose="02040503050406030204" pitchFamily="18" charset="0"/>
                        </a:rPr>
                        <m:t>=(</m:t>
                      </m:r>
                      <m:d>
                        <m:dPr>
                          <m:begChr m:val="["/>
                          <m:endChr m:val="]"/>
                          <m:ctrlPr>
                            <a:rPr lang="en-GB" sz="1200" b="0" i="1" dirty="0" smtClean="0">
                              <a:latin typeface="Cambria Math" panose="02040503050406030204" pitchFamily="18" charset="0"/>
                              <a:ea typeface="Cambria Math" panose="02040503050406030204" pitchFamily="18" charset="0"/>
                            </a:rPr>
                          </m:ctrlPr>
                        </m:dPr>
                        <m:e>
                          <m:r>
                            <a:rPr lang="en-GB" sz="1200" b="0" i="1" dirty="0" smtClean="0">
                              <a:latin typeface="Cambria Math" panose="02040503050406030204" pitchFamily="18" charset="0"/>
                              <a:ea typeface="Cambria Math" panose="02040503050406030204" pitchFamily="18" charset="0"/>
                            </a:rPr>
                            <m:t>0</m:t>
                          </m:r>
                          <m:r>
                            <a:rPr lang="en-GB" sz="1200" i="1" dirty="0">
                              <a:latin typeface="Cambria Math" panose="02040503050406030204" pitchFamily="18" charset="0"/>
                              <a:ea typeface="Cambria Math" panose="02040503050406030204" pitchFamily="18" charset="0"/>
                            </a:rPr>
                            <m:t>,</m:t>
                          </m:r>
                          <m:r>
                            <a:rPr lang="en-GB" sz="1200" b="0" i="1" dirty="0" smtClean="0">
                              <a:latin typeface="Cambria Math" panose="02040503050406030204" pitchFamily="18" charset="0"/>
                              <a:ea typeface="Cambria Math" panose="02040503050406030204" pitchFamily="18" charset="0"/>
                            </a:rPr>
                            <m:t>−2</m:t>
                          </m:r>
                        </m:e>
                      </m:d>
                      <m:r>
                        <a:rPr lang="en-GB" sz="1200" b="0" i="1" dirty="0" smtClean="0">
                          <a:latin typeface="Cambria Math" panose="02040503050406030204" pitchFamily="18" charset="0"/>
                          <a:ea typeface="Cambria Math" panose="02040503050406030204" pitchFamily="18" charset="0"/>
                        </a:rPr>
                        <m:t>, </m:t>
                      </m:r>
                      <m:d>
                        <m:dPr>
                          <m:begChr m:val="["/>
                          <m:endChr m:val="]"/>
                          <m:ctrlPr>
                            <a:rPr lang="en-GB" sz="1200" b="0" i="1" dirty="0" smtClean="0">
                              <a:latin typeface="Cambria Math" panose="02040503050406030204" pitchFamily="18" charset="0"/>
                              <a:ea typeface="Cambria Math" panose="02040503050406030204" pitchFamily="18" charset="0"/>
                            </a:rPr>
                          </m:ctrlPr>
                        </m:dPr>
                        <m:e>
                          <m:r>
                            <a:rPr lang="en-GB" sz="1200" b="0" i="1" dirty="0" smtClean="0">
                              <a:latin typeface="Cambria Math" panose="02040503050406030204" pitchFamily="18" charset="0"/>
                              <a:ea typeface="Cambria Math" panose="02040503050406030204" pitchFamily="18" charset="0"/>
                            </a:rPr>
                            <m:t>1, −2</m:t>
                          </m:r>
                        </m:e>
                      </m:d>
                      <m:r>
                        <a:rPr lang="en-GB" sz="1200" b="0" i="1" dirty="0" smtClean="0">
                          <a:latin typeface="Cambria Math" panose="02040503050406030204" pitchFamily="18" charset="0"/>
                          <a:ea typeface="Cambria Math" panose="02040503050406030204" pitchFamily="18" charset="0"/>
                        </a:rPr>
                        <m:t>, </m:t>
                      </m:r>
                      <m:d>
                        <m:dPr>
                          <m:begChr m:val="["/>
                          <m:endChr m:val="]"/>
                          <m:ctrlPr>
                            <a:rPr lang="en-GB" sz="1200" b="0" i="1" dirty="0" smtClean="0">
                              <a:latin typeface="Cambria Math" panose="02040503050406030204" pitchFamily="18" charset="0"/>
                              <a:ea typeface="Cambria Math" panose="02040503050406030204" pitchFamily="18" charset="0"/>
                            </a:rPr>
                          </m:ctrlPr>
                        </m:dPr>
                        <m:e>
                          <m:r>
                            <a:rPr lang="en-GB" sz="1200" b="0" i="1" dirty="0" smtClean="0">
                              <a:latin typeface="Cambria Math" panose="02040503050406030204" pitchFamily="18" charset="0"/>
                              <a:ea typeface="Cambria Math" panose="02040503050406030204" pitchFamily="18" charset="0"/>
                            </a:rPr>
                            <m:t>2, −2</m:t>
                          </m:r>
                        </m:e>
                      </m:d>
                      <m:r>
                        <a:rPr lang="en-GB" sz="1200" b="0" i="1" dirty="0" smtClean="0">
                          <a:latin typeface="Cambria Math" panose="02040503050406030204" pitchFamily="18" charset="0"/>
                          <a:ea typeface="Cambria Math" panose="02040503050406030204" pitchFamily="18" charset="0"/>
                        </a:rPr>
                        <m:t>,…,</m:t>
                      </m:r>
                      <m:d>
                        <m:dPr>
                          <m:begChr m:val="["/>
                          <m:endChr m:val="]"/>
                          <m:ctrlPr>
                            <a:rPr lang="en-GB" sz="1200" b="0" i="1" dirty="0" smtClean="0">
                              <a:latin typeface="Cambria Math" panose="02040503050406030204" pitchFamily="18" charset="0"/>
                              <a:ea typeface="Cambria Math" panose="02040503050406030204" pitchFamily="18" charset="0"/>
                            </a:rPr>
                          </m:ctrlPr>
                        </m:dPr>
                        <m:e>
                          <m:r>
                            <a:rPr lang="en-GB" sz="1200" b="0" i="1" dirty="0" smtClean="0">
                              <a:latin typeface="Cambria Math" panose="02040503050406030204" pitchFamily="18" charset="0"/>
                              <a:ea typeface="Cambria Math" panose="02040503050406030204" pitchFamily="18" charset="0"/>
                            </a:rPr>
                            <m:t>6, −2</m:t>
                          </m:r>
                        </m:e>
                      </m:d>
                      <m:r>
                        <a:rPr lang="en-GB" sz="1200" i="1" dirty="0">
                          <a:latin typeface="Cambria Math" panose="02040503050406030204" pitchFamily="18" charset="0"/>
                          <a:ea typeface="Cambria Math" panose="02040503050406030204" pitchFamily="18" charset="0"/>
                        </a:rPr>
                        <m:t>)</m:t>
                      </m:r>
                    </m:oMath>
                  </m:oMathPara>
                </a14:m>
                <a:endParaRPr lang="es-ES" sz="1200" dirty="0"/>
              </a:p>
              <a:p>
                <a:pPr/>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ea typeface="Cambria Math" panose="02040503050406030204" pitchFamily="18" charset="0"/>
                        </a:rPr>
                        <m:t>𝑙</m:t>
                      </m:r>
                      <m:r>
                        <a:rPr lang="en-GB" sz="1200" i="1" dirty="0">
                          <a:latin typeface="Cambria Math" panose="02040503050406030204" pitchFamily="18" charset="0"/>
                          <a:ea typeface="Cambria Math" panose="02040503050406030204" pitchFamily="18" charset="0"/>
                        </a:rPr>
                        <m:t>í</m:t>
                      </m:r>
                      <m:r>
                        <a:rPr lang="en-GB" sz="1200" i="1" dirty="0">
                          <a:latin typeface="Cambria Math" panose="02040503050406030204" pitchFamily="18" charset="0"/>
                          <a:ea typeface="Cambria Math" panose="02040503050406030204" pitchFamily="18" charset="0"/>
                        </a:rPr>
                        <m:t>𝑛𝑒</m:t>
                      </m:r>
                      <m:sSub>
                        <m:sSubPr>
                          <m:ctrlPr>
                            <a:rPr lang="en-GB" sz="1200" i="1" dirty="0">
                              <a:latin typeface="Cambria Math" panose="02040503050406030204" pitchFamily="18" charset="0"/>
                              <a:ea typeface="Cambria Math" panose="02040503050406030204" pitchFamily="18" charset="0"/>
                            </a:rPr>
                          </m:ctrlPr>
                        </m:sSubPr>
                        <m:e>
                          <m:r>
                            <a:rPr lang="en-GB" sz="1200" i="1" dirty="0">
                              <a:latin typeface="Cambria Math" panose="02040503050406030204" pitchFamily="18" charset="0"/>
                              <a:ea typeface="Cambria Math" panose="02040503050406030204" pitchFamily="18" charset="0"/>
                            </a:rPr>
                            <m:t>𝑎</m:t>
                          </m:r>
                        </m:e>
                        <m:sub>
                          <m:r>
                            <a:rPr lang="en-GB" sz="1200" b="0" i="1" dirty="0" smtClean="0">
                              <a:latin typeface="Cambria Math" panose="02040503050406030204" pitchFamily="18" charset="0"/>
                              <a:ea typeface="Cambria Math" panose="02040503050406030204" pitchFamily="18" charset="0"/>
                            </a:rPr>
                            <m:t>𝑑𝑒𝑟𝑒𝑐h𝑎</m:t>
                          </m:r>
                        </m:sub>
                      </m:sSub>
                      <m:r>
                        <a:rPr lang="en-GB" sz="1200" i="1" dirty="0">
                          <a:latin typeface="Cambria Math" panose="02040503050406030204" pitchFamily="18" charset="0"/>
                          <a:ea typeface="Cambria Math" panose="02040503050406030204" pitchFamily="18" charset="0"/>
                        </a:rPr>
                        <m:t>=(</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0,2</m:t>
                          </m:r>
                        </m:e>
                      </m:d>
                      <m:r>
                        <a:rPr lang="en-GB" sz="1200" i="1" dirty="0">
                          <a:latin typeface="Cambria Math" panose="02040503050406030204" pitchFamily="18" charset="0"/>
                          <a:ea typeface="Cambria Math" panose="02040503050406030204" pitchFamily="18" charset="0"/>
                        </a:rPr>
                        <m:t>, </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1, 2</m:t>
                          </m:r>
                        </m:e>
                      </m:d>
                      <m:r>
                        <a:rPr lang="en-GB" sz="1200" i="1" dirty="0">
                          <a:latin typeface="Cambria Math" panose="02040503050406030204" pitchFamily="18" charset="0"/>
                          <a:ea typeface="Cambria Math" panose="02040503050406030204" pitchFamily="18" charset="0"/>
                        </a:rPr>
                        <m:t>, </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2, 2</m:t>
                          </m:r>
                        </m:e>
                      </m:d>
                      <m:r>
                        <a:rPr lang="en-GB" sz="1200" i="1" dirty="0">
                          <a:latin typeface="Cambria Math" panose="02040503050406030204" pitchFamily="18" charset="0"/>
                          <a:ea typeface="Cambria Math" panose="02040503050406030204" pitchFamily="18" charset="0"/>
                        </a:rPr>
                        <m:t>,…,</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6, 2</m:t>
                          </m:r>
                        </m:e>
                      </m:d>
                      <m:r>
                        <a:rPr lang="en-GB" sz="1200" i="1" dirty="0">
                          <a:latin typeface="Cambria Math" panose="02040503050406030204" pitchFamily="18" charset="0"/>
                          <a:ea typeface="Cambria Math" panose="02040503050406030204" pitchFamily="18" charset="0"/>
                        </a:rPr>
                        <m:t>)</m:t>
                      </m:r>
                    </m:oMath>
                  </m:oMathPara>
                </a14:m>
                <a:endParaRPr lang="es-ES" sz="1200" dirty="0"/>
              </a:p>
              <a:p>
                <a:pPr/>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ea typeface="Cambria Math" panose="02040503050406030204" pitchFamily="18" charset="0"/>
                        </a:rPr>
                        <m:t>𝑙</m:t>
                      </m:r>
                      <m:r>
                        <a:rPr lang="en-GB" sz="1200" i="1" dirty="0">
                          <a:latin typeface="Cambria Math" panose="02040503050406030204" pitchFamily="18" charset="0"/>
                          <a:ea typeface="Cambria Math" panose="02040503050406030204" pitchFamily="18" charset="0"/>
                        </a:rPr>
                        <m:t>í</m:t>
                      </m:r>
                      <m:r>
                        <a:rPr lang="en-GB" sz="1200" i="1" dirty="0">
                          <a:latin typeface="Cambria Math" panose="02040503050406030204" pitchFamily="18" charset="0"/>
                          <a:ea typeface="Cambria Math" panose="02040503050406030204" pitchFamily="18" charset="0"/>
                        </a:rPr>
                        <m:t>𝑛𝑒</m:t>
                      </m:r>
                      <m:sSub>
                        <m:sSubPr>
                          <m:ctrlPr>
                            <a:rPr lang="en-GB" sz="1200" b="0" i="1" dirty="0" smtClean="0">
                              <a:latin typeface="Cambria Math" panose="02040503050406030204" pitchFamily="18" charset="0"/>
                              <a:ea typeface="Cambria Math" panose="02040503050406030204" pitchFamily="18" charset="0"/>
                            </a:rPr>
                          </m:ctrlPr>
                        </m:sSubPr>
                        <m:e>
                          <m:r>
                            <a:rPr lang="en-GB" sz="1200" b="0" i="1" dirty="0" smtClean="0">
                              <a:latin typeface="Cambria Math" panose="02040503050406030204" pitchFamily="18" charset="0"/>
                              <a:ea typeface="Cambria Math" panose="02040503050406030204" pitchFamily="18" charset="0"/>
                            </a:rPr>
                            <m:t>𝑎</m:t>
                          </m:r>
                        </m:e>
                        <m:sub>
                          <m:r>
                            <a:rPr lang="en-GB" sz="1200" b="0" i="1" dirty="0" smtClean="0">
                              <a:latin typeface="Cambria Math" panose="02040503050406030204" pitchFamily="18" charset="0"/>
                              <a:ea typeface="Cambria Math" panose="02040503050406030204" pitchFamily="18" charset="0"/>
                            </a:rPr>
                            <m:t>𝑐𝑒𝑛𝑡𝑟𝑎𝑙</m:t>
                          </m:r>
                        </m:sub>
                      </m:sSub>
                      <m:r>
                        <a:rPr lang="en-GB" sz="1200" i="1" dirty="0">
                          <a:latin typeface="Cambria Math" panose="02040503050406030204" pitchFamily="18" charset="0"/>
                          <a:ea typeface="Cambria Math" panose="02040503050406030204" pitchFamily="18" charset="0"/>
                        </a:rPr>
                        <m:t>=(</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0,</m:t>
                          </m:r>
                          <m:r>
                            <a:rPr lang="en-GB" sz="1200" b="0" i="1" dirty="0" smtClean="0">
                              <a:latin typeface="Cambria Math" panose="02040503050406030204" pitchFamily="18" charset="0"/>
                              <a:ea typeface="Cambria Math" panose="02040503050406030204" pitchFamily="18" charset="0"/>
                            </a:rPr>
                            <m:t>0</m:t>
                          </m:r>
                        </m:e>
                      </m:d>
                      <m:r>
                        <a:rPr lang="en-GB" sz="1200" i="1" dirty="0">
                          <a:latin typeface="Cambria Math" panose="02040503050406030204" pitchFamily="18" charset="0"/>
                          <a:ea typeface="Cambria Math" panose="02040503050406030204" pitchFamily="18" charset="0"/>
                        </a:rPr>
                        <m:t>, </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1,</m:t>
                          </m:r>
                          <m:r>
                            <a:rPr lang="en-GB" sz="1200" b="0" i="1" dirty="0" smtClean="0">
                              <a:latin typeface="Cambria Math" panose="02040503050406030204" pitchFamily="18" charset="0"/>
                              <a:ea typeface="Cambria Math" panose="02040503050406030204" pitchFamily="18" charset="0"/>
                            </a:rPr>
                            <m:t>0</m:t>
                          </m:r>
                        </m:e>
                      </m:d>
                      <m:r>
                        <a:rPr lang="en-GB" sz="1200" i="1" dirty="0">
                          <a:latin typeface="Cambria Math" panose="02040503050406030204" pitchFamily="18" charset="0"/>
                          <a:ea typeface="Cambria Math" panose="02040503050406030204" pitchFamily="18" charset="0"/>
                        </a:rPr>
                        <m:t>, </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2, </m:t>
                          </m:r>
                          <m:r>
                            <a:rPr lang="en-GB" sz="1200" b="0" i="1" dirty="0" smtClean="0">
                              <a:latin typeface="Cambria Math" panose="02040503050406030204" pitchFamily="18" charset="0"/>
                              <a:ea typeface="Cambria Math" panose="02040503050406030204" pitchFamily="18" charset="0"/>
                            </a:rPr>
                            <m:t>0</m:t>
                          </m:r>
                        </m:e>
                      </m:d>
                      <m:r>
                        <a:rPr lang="en-GB" sz="1200" i="1" dirty="0">
                          <a:latin typeface="Cambria Math" panose="02040503050406030204" pitchFamily="18" charset="0"/>
                          <a:ea typeface="Cambria Math" panose="02040503050406030204" pitchFamily="18" charset="0"/>
                        </a:rPr>
                        <m:t>,…,</m:t>
                      </m:r>
                      <m:d>
                        <m:dPr>
                          <m:begChr m:val="["/>
                          <m:endChr m:val="]"/>
                          <m:ctrlPr>
                            <a:rPr lang="en-GB" sz="1200" i="1" dirty="0">
                              <a:latin typeface="Cambria Math" panose="02040503050406030204" pitchFamily="18" charset="0"/>
                              <a:ea typeface="Cambria Math" panose="02040503050406030204" pitchFamily="18" charset="0"/>
                            </a:rPr>
                          </m:ctrlPr>
                        </m:dPr>
                        <m:e>
                          <m:r>
                            <a:rPr lang="en-GB" sz="1200" i="1" dirty="0">
                              <a:latin typeface="Cambria Math" panose="02040503050406030204" pitchFamily="18" charset="0"/>
                              <a:ea typeface="Cambria Math" panose="02040503050406030204" pitchFamily="18" charset="0"/>
                            </a:rPr>
                            <m:t>6, </m:t>
                          </m:r>
                          <m:r>
                            <a:rPr lang="en-GB" sz="1200" b="0" i="1" dirty="0" smtClean="0">
                              <a:latin typeface="Cambria Math" panose="02040503050406030204" pitchFamily="18" charset="0"/>
                              <a:ea typeface="Cambria Math" panose="02040503050406030204" pitchFamily="18" charset="0"/>
                            </a:rPr>
                            <m:t>0</m:t>
                          </m:r>
                        </m:e>
                      </m:d>
                      <m:r>
                        <a:rPr lang="en-GB" sz="1200" i="1" dirty="0">
                          <a:latin typeface="Cambria Math" panose="02040503050406030204" pitchFamily="18" charset="0"/>
                          <a:ea typeface="Cambria Math" panose="02040503050406030204" pitchFamily="18" charset="0"/>
                        </a:rPr>
                        <m:t>)</m:t>
                      </m:r>
                    </m:oMath>
                  </m:oMathPara>
                </a14:m>
                <a:endParaRPr lang="es-ES" sz="1200" dirty="0"/>
              </a:p>
              <a:p>
                <a:endParaRPr lang="es-ES" sz="1000" dirty="0"/>
              </a:p>
            </p:txBody>
          </p:sp>
        </mc:Choice>
        <mc:Fallback xmlns="">
          <p:sp>
            <p:nvSpPr>
              <p:cNvPr id="111" name="Textfeld 110">
                <a:extLst>
                  <a:ext uri="{FF2B5EF4-FFF2-40B4-BE49-F238E27FC236}">
                    <a16:creationId xmlns:a16="http://schemas.microsoft.com/office/drawing/2014/main" id="{496C689A-A793-45B2-BF3D-9339E191B317}"/>
                  </a:ext>
                </a:extLst>
              </p:cNvPr>
              <p:cNvSpPr txBox="1">
                <a:spLocks noRot="1" noChangeAspect="1" noMove="1" noResize="1" noEditPoints="1" noAdjustHandles="1" noChangeArrowheads="1" noChangeShapeType="1" noTextEdit="1"/>
              </p:cNvSpPr>
              <p:nvPr/>
            </p:nvSpPr>
            <p:spPr>
              <a:xfrm>
                <a:off x="8780329" y="3629196"/>
                <a:ext cx="3280278" cy="999184"/>
              </a:xfrm>
              <a:prstGeom prst="rect">
                <a:avLst/>
              </a:prstGeom>
              <a:blipFill>
                <a:blip r:embed="rId2"/>
                <a:stretch>
                  <a:fillRect/>
                </a:stretch>
              </a:blipFill>
            </p:spPr>
            <p:txBody>
              <a:bodyPr/>
              <a:lstStyle/>
              <a:p>
                <a:r>
                  <a:rPr lang="en-GB">
                    <a:noFill/>
                  </a:rPr>
                  <a:t> </a:t>
                </a:r>
              </a:p>
            </p:txBody>
          </p:sp>
        </mc:Fallback>
      </mc:AlternateContent>
      <p:grpSp>
        <p:nvGrpSpPr>
          <p:cNvPr id="37" name="Gruppieren 36">
            <a:extLst>
              <a:ext uri="{FF2B5EF4-FFF2-40B4-BE49-F238E27FC236}">
                <a16:creationId xmlns:a16="http://schemas.microsoft.com/office/drawing/2014/main" id="{F2A09A71-0559-4CE3-B920-6EB1AD4DB8C2}"/>
              </a:ext>
            </a:extLst>
          </p:cNvPr>
          <p:cNvGrpSpPr/>
          <p:nvPr/>
        </p:nvGrpSpPr>
        <p:grpSpPr>
          <a:xfrm>
            <a:off x="6096000" y="2252434"/>
            <a:ext cx="2633390" cy="4069093"/>
            <a:chOff x="7993986" y="2218585"/>
            <a:chExt cx="2633390" cy="4069093"/>
          </a:xfrm>
        </p:grpSpPr>
        <p:cxnSp>
          <p:nvCxnSpPr>
            <p:cNvPr id="30" name="Gerader Verbinder 29">
              <a:extLst>
                <a:ext uri="{FF2B5EF4-FFF2-40B4-BE49-F238E27FC236}">
                  <a16:creationId xmlns:a16="http://schemas.microsoft.com/office/drawing/2014/main" id="{8CC251F8-D9FA-4135-A587-FE289F85B855}"/>
                </a:ext>
              </a:extLst>
            </p:cNvPr>
            <p:cNvCxnSpPr>
              <a:cxnSpLocks/>
            </p:cNvCxnSpPr>
            <p:nvPr/>
          </p:nvCxnSpPr>
          <p:spPr>
            <a:xfrm>
              <a:off x="8041120" y="2218585"/>
              <a:ext cx="0" cy="40690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930A123-4AE3-4C00-84B4-19B696918D9B}"/>
                </a:ext>
              </a:extLst>
            </p:cNvPr>
            <p:cNvCxnSpPr>
              <a:cxnSpLocks/>
            </p:cNvCxnSpPr>
            <p:nvPr/>
          </p:nvCxnSpPr>
          <p:spPr>
            <a:xfrm>
              <a:off x="10576924" y="2218585"/>
              <a:ext cx="0" cy="40690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6961845D-5132-4C34-9E92-325D975D4B97}"/>
                </a:ext>
              </a:extLst>
            </p:cNvPr>
            <p:cNvSpPr/>
            <p:nvPr/>
          </p:nvSpPr>
          <p:spPr>
            <a:xfrm>
              <a:off x="9087117" y="3306767"/>
              <a:ext cx="425565" cy="43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uppieren 28">
              <a:extLst>
                <a:ext uri="{FF2B5EF4-FFF2-40B4-BE49-F238E27FC236}">
                  <a16:creationId xmlns:a16="http://schemas.microsoft.com/office/drawing/2014/main" id="{AF8A36DA-21B7-4958-9719-8A9B5C50E7EA}"/>
                </a:ext>
              </a:extLst>
            </p:cNvPr>
            <p:cNvGrpSpPr/>
            <p:nvPr/>
          </p:nvGrpSpPr>
          <p:grpSpPr>
            <a:xfrm>
              <a:off x="9063624" y="4764369"/>
              <a:ext cx="841997" cy="1258142"/>
              <a:chOff x="9063624" y="4764369"/>
              <a:chExt cx="841997" cy="1258142"/>
            </a:xfrm>
          </p:grpSpPr>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42DBDD9C-A933-44BC-B7FB-AE79276FB88A}"/>
                      </a:ext>
                    </a:extLst>
                  </p:cNvPr>
                  <p:cNvSpPr txBox="1"/>
                  <p:nvPr/>
                </p:nvSpPr>
                <p:spPr>
                  <a:xfrm>
                    <a:off x="9601499" y="5320723"/>
                    <a:ext cx="30412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𝑦</m:t>
                          </m:r>
                        </m:oMath>
                      </m:oMathPara>
                    </a14:m>
                    <a:endParaRPr lang="en-GB" sz="1100" dirty="0"/>
                  </a:p>
                </p:txBody>
              </p:sp>
            </mc:Choice>
            <mc:Fallback xmlns="">
              <p:sp>
                <p:nvSpPr>
                  <p:cNvPr id="72" name="Textfeld 71">
                    <a:extLst>
                      <a:ext uri="{FF2B5EF4-FFF2-40B4-BE49-F238E27FC236}">
                        <a16:creationId xmlns:a16="http://schemas.microsoft.com/office/drawing/2014/main" id="{42DBDD9C-A933-44BC-B7FB-AE79276FB88A}"/>
                      </a:ext>
                    </a:extLst>
                  </p:cNvPr>
                  <p:cNvSpPr txBox="1">
                    <a:spLocks noRot="1" noChangeAspect="1" noMove="1" noResize="1" noEditPoints="1" noAdjustHandles="1" noChangeArrowheads="1" noChangeShapeType="1" noTextEdit="1"/>
                  </p:cNvSpPr>
                  <p:nvPr/>
                </p:nvSpPr>
                <p:spPr>
                  <a:xfrm>
                    <a:off x="9601499" y="5320723"/>
                    <a:ext cx="304122" cy="26161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32C6AEF5-5BEA-4E80-BCE3-3D63246B9E18}"/>
                      </a:ext>
                    </a:extLst>
                  </p:cNvPr>
                  <p:cNvSpPr txBox="1"/>
                  <p:nvPr/>
                </p:nvSpPr>
                <p:spPr>
                  <a:xfrm>
                    <a:off x="9269890" y="4764369"/>
                    <a:ext cx="30277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𝑥</m:t>
                          </m:r>
                        </m:oMath>
                      </m:oMathPara>
                    </a14:m>
                    <a:endParaRPr lang="en-GB" sz="1100" dirty="0"/>
                  </a:p>
                </p:txBody>
              </p:sp>
            </mc:Choice>
            <mc:Fallback xmlns="">
              <p:sp>
                <p:nvSpPr>
                  <p:cNvPr id="73" name="Textfeld 72">
                    <a:extLst>
                      <a:ext uri="{FF2B5EF4-FFF2-40B4-BE49-F238E27FC236}">
                        <a16:creationId xmlns:a16="http://schemas.microsoft.com/office/drawing/2014/main" id="{32C6AEF5-5BEA-4E80-BCE3-3D63246B9E18}"/>
                      </a:ext>
                    </a:extLst>
                  </p:cNvPr>
                  <p:cNvSpPr txBox="1">
                    <a:spLocks noRot="1" noChangeAspect="1" noMove="1" noResize="1" noEditPoints="1" noAdjustHandles="1" noChangeArrowheads="1" noChangeShapeType="1" noTextEdit="1"/>
                  </p:cNvSpPr>
                  <p:nvPr/>
                </p:nvSpPr>
                <p:spPr>
                  <a:xfrm>
                    <a:off x="9269890" y="4764369"/>
                    <a:ext cx="302775" cy="261610"/>
                  </a:xfrm>
                  <a:prstGeom prst="rect">
                    <a:avLst/>
                  </a:prstGeom>
                  <a:blipFill>
                    <a:blip r:embed="rId4"/>
                    <a:stretch>
                      <a:fillRect/>
                    </a:stretch>
                  </a:blipFill>
                </p:spPr>
                <p:txBody>
                  <a:bodyPr/>
                  <a:lstStyle/>
                  <a:p>
                    <a:r>
                      <a:rPr lang="en-GB">
                        <a:noFill/>
                      </a:rPr>
                      <a:t> </a:t>
                    </a:r>
                  </a:p>
                </p:txBody>
              </p:sp>
            </mc:Fallback>
          </mc:AlternateContent>
          <p:sp>
            <p:nvSpPr>
              <p:cNvPr id="10" name="Rechteck 9">
                <a:extLst>
                  <a:ext uri="{FF2B5EF4-FFF2-40B4-BE49-F238E27FC236}">
                    <a16:creationId xmlns:a16="http://schemas.microsoft.com/office/drawing/2014/main" id="{E3B063F8-7D33-4282-A9F7-A8105A3002AA}"/>
                  </a:ext>
                </a:extLst>
              </p:cNvPr>
              <p:cNvSpPr/>
              <p:nvPr/>
            </p:nvSpPr>
            <p:spPr>
              <a:xfrm>
                <a:off x="9063624" y="5098684"/>
                <a:ext cx="509041" cy="92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Gerade Verbindung mit Pfeil 39">
                <a:extLst>
                  <a:ext uri="{FF2B5EF4-FFF2-40B4-BE49-F238E27FC236}">
                    <a16:creationId xmlns:a16="http://schemas.microsoft.com/office/drawing/2014/main" id="{A7C4918B-C685-4395-BBAB-A9A1B6A4EF87}"/>
                  </a:ext>
                </a:extLst>
              </p:cNvPr>
              <p:cNvCxnSpPr>
                <a:cxnSpLocks/>
              </p:cNvCxnSpPr>
              <p:nvPr/>
            </p:nvCxnSpPr>
            <p:spPr>
              <a:xfrm flipV="1">
                <a:off x="9309022" y="4764369"/>
                <a:ext cx="0" cy="796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3A9E6FE2-5002-47ED-817B-5D522E78973B}"/>
                  </a:ext>
                </a:extLst>
              </p:cNvPr>
              <p:cNvCxnSpPr>
                <a:cxnSpLocks/>
              </p:cNvCxnSpPr>
              <p:nvPr/>
            </p:nvCxnSpPr>
            <p:spPr>
              <a:xfrm>
                <a:off x="9318144" y="5560597"/>
                <a:ext cx="5393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0" name="Gerader Verbinder 59">
              <a:extLst>
                <a:ext uri="{FF2B5EF4-FFF2-40B4-BE49-F238E27FC236}">
                  <a16:creationId xmlns:a16="http://schemas.microsoft.com/office/drawing/2014/main" id="{6CEAC61D-2DA9-447C-B0A0-BCBB4D77BEDB}"/>
                </a:ext>
              </a:extLst>
            </p:cNvPr>
            <p:cNvCxnSpPr>
              <a:cxnSpLocks/>
            </p:cNvCxnSpPr>
            <p:nvPr/>
          </p:nvCxnSpPr>
          <p:spPr>
            <a:xfrm>
              <a:off x="9318144" y="2218585"/>
              <a:ext cx="0" cy="40690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96C44E2A-7A20-428B-BB73-694FED787132}"/>
                </a:ext>
              </a:extLst>
            </p:cNvPr>
            <p:cNvCxnSpPr>
              <a:cxnSpLocks/>
            </p:cNvCxnSpPr>
            <p:nvPr/>
          </p:nvCxnSpPr>
          <p:spPr>
            <a:xfrm>
              <a:off x="8041120" y="2218585"/>
              <a:ext cx="0" cy="40690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E3823B0C-60A6-4115-AB08-B60EE467B4AC}"/>
                </a:ext>
              </a:extLst>
            </p:cNvPr>
            <p:cNvCxnSpPr>
              <a:cxnSpLocks/>
            </p:cNvCxnSpPr>
            <p:nvPr/>
          </p:nvCxnSpPr>
          <p:spPr>
            <a:xfrm>
              <a:off x="10576924" y="2218585"/>
              <a:ext cx="0" cy="40690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Ellipse 34">
              <a:extLst>
                <a:ext uri="{FF2B5EF4-FFF2-40B4-BE49-F238E27FC236}">
                  <a16:creationId xmlns:a16="http://schemas.microsoft.com/office/drawing/2014/main" id="{213B082C-CB82-43D7-814B-50CFBDD81870}"/>
                </a:ext>
              </a:extLst>
            </p:cNvPr>
            <p:cNvSpPr/>
            <p:nvPr/>
          </p:nvSpPr>
          <p:spPr>
            <a:xfrm>
              <a:off x="7993986" y="6022511"/>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Ellipse 68">
              <a:extLst>
                <a:ext uri="{FF2B5EF4-FFF2-40B4-BE49-F238E27FC236}">
                  <a16:creationId xmlns:a16="http://schemas.microsoft.com/office/drawing/2014/main" id="{4CED4448-435E-481A-ADAA-8970841A9E98}"/>
                </a:ext>
              </a:extLst>
            </p:cNvPr>
            <p:cNvSpPr/>
            <p:nvPr/>
          </p:nvSpPr>
          <p:spPr>
            <a:xfrm>
              <a:off x="7993986" y="5507183"/>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Ellipse 69">
              <a:extLst>
                <a:ext uri="{FF2B5EF4-FFF2-40B4-BE49-F238E27FC236}">
                  <a16:creationId xmlns:a16="http://schemas.microsoft.com/office/drawing/2014/main" id="{DFC89BC2-142B-47F8-A141-5A958A3D2B60}"/>
                </a:ext>
              </a:extLst>
            </p:cNvPr>
            <p:cNvSpPr/>
            <p:nvPr/>
          </p:nvSpPr>
          <p:spPr>
            <a:xfrm>
              <a:off x="7993986" y="4994567"/>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Ellipse 70">
              <a:extLst>
                <a:ext uri="{FF2B5EF4-FFF2-40B4-BE49-F238E27FC236}">
                  <a16:creationId xmlns:a16="http://schemas.microsoft.com/office/drawing/2014/main" id="{74698CCF-B0BA-4D3A-9EE3-42CB511AEBF5}"/>
                </a:ext>
              </a:extLst>
            </p:cNvPr>
            <p:cNvSpPr/>
            <p:nvPr/>
          </p:nvSpPr>
          <p:spPr>
            <a:xfrm>
              <a:off x="7993986" y="4479239"/>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Ellipse 74">
              <a:extLst>
                <a:ext uri="{FF2B5EF4-FFF2-40B4-BE49-F238E27FC236}">
                  <a16:creationId xmlns:a16="http://schemas.microsoft.com/office/drawing/2014/main" id="{26935FDD-A1ED-4EC5-8624-1AFB6C0863AF}"/>
                </a:ext>
              </a:extLst>
            </p:cNvPr>
            <p:cNvSpPr/>
            <p:nvPr/>
          </p:nvSpPr>
          <p:spPr>
            <a:xfrm>
              <a:off x="7997304" y="3988111"/>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Ellipse 75">
              <a:extLst>
                <a:ext uri="{FF2B5EF4-FFF2-40B4-BE49-F238E27FC236}">
                  <a16:creationId xmlns:a16="http://schemas.microsoft.com/office/drawing/2014/main" id="{946B4CCF-0B0E-417E-A88E-526E5A19976C}"/>
                </a:ext>
              </a:extLst>
            </p:cNvPr>
            <p:cNvSpPr/>
            <p:nvPr/>
          </p:nvSpPr>
          <p:spPr>
            <a:xfrm>
              <a:off x="7997304" y="3472783"/>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Ellipse 76">
              <a:extLst>
                <a:ext uri="{FF2B5EF4-FFF2-40B4-BE49-F238E27FC236}">
                  <a16:creationId xmlns:a16="http://schemas.microsoft.com/office/drawing/2014/main" id="{02207721-E165-4DA4-AE8A-DF15920B2A71}"/>
                </a:ext>
              </a:extLst>
            </p:cNvPr>
            <p:cNvSpPr/>
            <p:nvPr/>
          </p:nvSpPr>
          <p:spPr>
            <a:xfrm>
              <a:off x="7997304" y="2960167"/>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Ellipse 77">
              <a:extLst>
                <a:ext uri="{FF2B5EF4-FFF2-40B4-BE49-F238E27FC236}">
                  <a16:creationId xmlns:a16="http://schemas.microsoft.com/office/drawing/2014/main" id="{1721568C-431A-49DE-91A6-0AA7A113B723}"/>
                </a:ext>
              </a:extLst>
            </p:cNvPr>
            <p:cNvSpPr/>
            <p:nvPr/>
          </p:nvSpPr>
          <p:spPr>
            <a:xfrm>
              <a:off x="7997304" y="2444839"/>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Ellipse 81">
              <a:extLst>
                <a:ext uri="{FF2B5EF4-FFF2-40B4-BE49-F238E27FC236}">
                  <a16:creationId xmlns:a16="http://schemas.microsoft.com/office/drawing/2014/main" id="{6DC0DA6B-8467-4FFC-AD61-A5BD0B72A2EE}"/>
                </a:ext>
              </a:extLst>
            </p:cNvPr>
            <p:cNvSpPr/>
            <p:nvPr/>
          </p:nvSpPr>
          <p:spPr>
            <a:xfrm>
              <a:off x="10529790" y="6022511"/>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Ellipse 83">
              <a:extLst>
                <a:ext uri="{FF2B5EF4-FFF2-40B4-BE49-F238E27FC236}">
                  <a16:creationId xmlns:a16="http://schemas.microsoft.com/office/drawing/2014/main" id="{D38B8B82-C836-4FF4-89AA-0F7494E6440F}"/>
                </a:ext>
              </a:extLst>
            </p:cNvPr>
            <p:cNvSpPr/>
            <p:nvPr/>
          </p:nvSpPr>
          <p:spPr>
            <a:xfrm>
              <a:off x="10529790" y="5507183"/>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Ellipse 84">
              <a:extLst>
                <a:ext uri="{FF2B5EF4-FFF2-40B4-BE49-F238E27FC236}">
                  <a16:creationId xmlns:a16="http://schemas.microsoft.com/office/drawing/2014/main" id="{3D5DA43C-5F4C-4C1F-BFCB-EF24E1ECDE4D}"/>
                </a:ext>
              </a:extLst>
            </p:cNvPr>
            <p:cNvSpPr/>
            <p:nvPr/>
          </p:nvSpPr>
          <p:spPr>
            <a:xfrm>
              <a:off x="10529790" y="4994567"/>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Ellipse 85">
              <a:extLst>
                <a:ext uri="{FF2B5EF4-FFF2-40B4-BE49-F238E27FC236}">
                  <a16:creationId xmlns:a16="http://schemas.microsoft.com/office/drawing/2014/main" id="{99C95C3F-9F3E-4192-A2F5-1A97AD129087}"/>
                </a:ext>
              </a:extLst>
            </p:cNvPr>
            <p:cNvSpPr/>
            <p:nvPr/>
          </p:nvSpPr>
          <p:spPr>
            <a:xfrm>
              <a:off x="10529790" y="4479239"/>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Ellipse 86">
              <a:extLst>
                <a:ext uri="{FF2B5EF4-FFF2-40B4-BE49-F238E27FC236}">
                  <a16:creationId xmlns:a16="http://schemas.microsoft.com/office/drawing/2014/main" id="{95226ECA-7A3D-40FD-8E42-D50B99FDB21C}"/>
                </a:ext>
              </a:extLst>
            </p:cNvPr>
            <p:cNvSpPr/>
            <p:nvPr/>
          </p:nvSpPr>
          <p:spPr>
            <a:xfrm>
              <a:off x="10533108" y="3988111"/>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Ellipse 87">
              <a:extLst>
                <a:ext uri="{FF2B5EF4-FFF2-40B4-BE49-F238E27FC236}">
                  <a16:creationId xmlns:a16="http://schemas.microsoft.com/office/drawing/2014/main" id="{75D5209F-E807-4939-8977-1BE8AE99E760}"/>
                </a:ext>
              </a:extLst>
            </p:cNvPr>
            <p:cNvSpPr/>
            <p:nvPr/>
          </p:nvSpPr>
          <p:spPr>
            <a:xfrm>
              <a:off x="10533108" y="3472783"/>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Ellipse 88">
              <a:extLst>
                <a:ext uri="{FF2B5EF4-FFF2-40B4-BE49-F238E27FC236}">
                  <a16:creationId xmlns:a16="http://schemas.microsoft.com/office/drawing/2014/main" id="{80F92483-5427-4581-82DF-6D5D810D80AA}"/>
                </a:ext>
              </a:extLst>
            </p:cNvPr>
            <p:cNvSpPr/>
            <p:nvPr/>
          </p:nvSpPr>
          <p:spPr>
            <a:xfrm>
              <a:off x="10533108" y="2960167"/>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Ellipse 89">
              <a:extLst>
                <a:ext uri="{FF2B5EF4-FFF2-40B4-BE49-F238E27FC236}">
                  <a16:creationId xmlns:a16="http://schemas.microsoft.com/office/drawing/2014/main" id="{8105580F-38BB-4F83-B291-0BCBCBAFC817}"/>
                </a:ext>
              </a:extLst>
            </p:cNvPr>
            <p:cNvSpPr/>
            <p:nvPr/>
          </p:nvSpPr>
          <p:spPr>
            <a:xfrm>
              <a:off x="10533108" y="2444839"/>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Ellipse 90">
              <a:extLst>
                <a:ext uri="{FF2B5EF4-FFF2-40B4-BE49-F238E27FC236}">
                  <a16:creationId xmlns:a16="http://schemas.microsoft.com/office/drawing/2014/main" id="{E18D2084-B2E4-400A-A79D-F470E3774801}"/>
                </a:ext>
              </a:extLst>
            </p:cNvPr>
            <p:cNvSpPr/>
            <p:nvPr/>
          </p:nvSpPr>
          <p:spPr>
            <a:xfrm>
              <a:off x="9269889" y="6022511"/>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Ellipse 91">
              <a:extLst>
                <a:ext uri="{FF2B5EF4-FFF2-40B4-BE49-F238E27FC236}">
                  <a16:creationId xmlns:a16="http://schemas.microsoft.com/office/drawing/2014/main" id="{CB92507D-0E02-45B5-A838-397E7DF980CF}"/>
                </a:ext>
              </a:extLst>
            </p:cNvPr>
            <p:cNvSpPr/>
            <p:nvPr/>
          </p:nvSpPr>
          <p:spPr>
            <a:xfrm>
              <a:off x="9269889" y="5507183"/>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Ellipse 93">
              <a:extLst>
                <a:ext uri="{FF2B5EF4-FFF2-40B4-BE49-F238E27FC236}">
                  <a16:creationId xmlns:a16="http://schemas.microsoft.com/office/drawing/2014/main" id="{584C4C2B-89AA-4BB4-8EBA-AF1083159FD5}"/>
                </a:ext>
              </a:extLst>
            </p:cNvPr>
            <p:cNvSpPr/>
            <p:nvPr/>
          </p:nvSpPr>
          <p:spPr>
            <a:xfrm>
              <a:off x="9269889" y="4994567"/>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Ellipse 94">
              <a:extLst>
                <a:ext uri="{FF2B5EF4-FFF2-40B4-BE49-F238E27FC236}">
                  <a16:creationId xmlns:a16="http://schemas.microsoft.com/office/drawing/2014/main" id="{03809851-80FA-430E-B43C-8C8E76A74306}"/>
                </a:ext>
              </a:extLst>
            </p:cNvPr>
            <p:cNvSpPr/>
            <p:nvPr/>
          </p:nvSpPr>
          <p:spPr>
            <a:xfrm>
              <a:off x="9269889" y="4479239"/>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Ellipse 95">
              <a:extLst>
                <a:ext uri="{FF2B5EF4-FFF2-40B4-BE49-F238E27FC236}">
                  <a16:creationId xmlns:a16="http://schemas.microsoft.com/office/drawing/2014/main" id="{CD970CC1-CFB9-4A5F-9BEA-FEB94EFBE0F7}"/>
                </a:ext>
              </a:extLst>
            </p:cNvPr>
            <p:cNvSpPr/>
            <p:nvPr/>
          </p:nvSpPr>
          <p:spPr>
            <a:xfrm>
              <a:off x="9273207" y="3988111"/>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Ellipse 96">
              <a:extLst>
                <a:ext uri="{FF2B5EF4-FFF2-40B4-BE49-F238E27FC236}">
                  <a16:creationId xmlns:a16="http://schemas.microsoft.com/office/drawing/2014/main" id="{AB878193-1C33-49C7-9A20-3EE5C1148B94}"/>
                </a:ext>
              </a:extLst>
            </p:cNvPr>
            <p:cNvSpPr/>
            <p:nvPr/>
          </p:nvSpPr>
          <p:spPr>
            <a:xfrm>
              <a:off x="9273207" y="3472783"/>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Ellipse 100">
              <a:extLst>
                <a:ext uri="{FF2B5EF4-FFF2-40B4-BE49-F238E27FC236}">
                  <a16:creationId xmlns:a16="http://schemas.microsoft.com/office/drawing/2014/main" id="{AAC58D42-75C7-48D8-A3FE-0F5244E8CDBA}"/>
                </a:ext>
              </a:extLst>
            </p:cNvPr>
            <p:cNvSpPr/>
            <p:nvPr/>
          </p:nvSpPr>
          <p:spPr>
            <a:xfrm>
              <a:off x="9273207" y="2960167"/>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Ellipse 103">
              <a:extLst>
                <a:ext uri="{FF2B5EF4-FFF2-40B4-BE49-F238E27FC236}">
                  <a16:creationId xmlns:a16="http://schemas.microsoft.com/office/drawing/2014/main" id="{A138E648-233C-46E3-BCE3-755DE16087D9}"/>
                </a:ext>
              </a:extLst>
            </p:cNvPr>
            <p:cNvSpPr/>
            <p:nvPr/>
          </p:nvSpPr>
          <p:spPr>
            <a:xfrm>
              <a:off x="9273207" y="2444839"/>
              <a:ext cx="94268" cy="1068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1" name="Gerade Verbindung mit Pfeil 40">
            <a:extLst>
              <a:ext uri="{FF2B5EF4-FFF2-40B4-BE49-F238E27FC236}">
                <a16:creationId xmlns:a16="http://schemas.microsoft.com/office/drawing/2014/main" id="{2A778AB2-9089-4AE2-AF88-40092116DA40}"/>
              </a:ext>
            </a:extLst>
          </p:cNvPr>
          <p:cNvCxnSpPr>
            <a:cxnSpLocks/>
            <a:stCxn id="43" idx="2"/>
            <a:endCxn id="11" idx="7"/>
          </p:cNvCxnSpPr>
          <p:nvPr/>
        </p:nvCxnSpPr>
        <p:spPr>
          <a:xfrm flipH="1">
            <a:off x="7552373" y="3112966"/>
            <a:ext cx="495700" cy="290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D732E510-3655-4E08-99EA-C63396A6979D}"/>
              </a:ext>
            </a:extLst>
          </p:cNvPr>
          <p:cNvSpPr txBox="1"/>
          <p:nvPr/>
        </p:nvSpPr>
        <p:spPr>
          <a:xfrm>
            <a:off x="7502090" y="2835967"/>
            <a:ext cx="1091966" cy="276999"/>
          </a:xfrm>
          <a:prstGeom prst="rect">
            <a:avLst/>
          </a:prstGeom>
          <a:noFill/>
        </p:spPr>
        <p:txBody>
          <a:bodyPr wrap="none" rtlCol="0">
            <a:spAutoFit/>
          </a:bodyPr>
          <a:lstStyle/>
          <a:p>
            <a:r>
              <a:rPr lang="es-ES" sz="1200"/>
              <a:t>Obstáculo 1</a:t>
            </a:r>
          </a:p>
        </p:txBody>
      </p:sp>
      <p:sp>
        <p:nvSpPr>
          <p:cNvPr id="105" name="Textfeld 104">
            <a:extLst>
              <a:ext uri="{FF2B5EF4-FFF2-40B4-BE49-F238E27FC236}">
                <a16:creationId xmlns:a16="http://schemas.microsoft.com/office/drawing/2014/main" id="{F717F689-6E4A-47AD-B28A-52C8E65763CA}"/>
              </a:ext>
            </a:extLst>
          </p:cNvPr>
          <p:cNvSpPr txBox="1"/>
          <p:nvPr/>
        </p:nvSpPr>
        <p:spPr>
          <a:xfrm>
            <a:off x="6239749" y="4741393"/>
            <a:ext cx="840295" cy="276999"/>
          </a:xfrm>
          <a:prstGeom prst="rect">
            <a:avLst/>
          </a:prstGeom>
          <a:noFill/>
        </p:spPr>
        <p:txBody>
          <a:bodyPr wrap="none" rtlCol="0">
            <a:spAutoFit/>
          </a:bodyPr>
          <a:lstStyle/>
          <a:p>
            <a:r>
              <a:rPr lang="es-ES" sz="1200"/>
              <a:t>Vehículo</a:t>
            </a:r>
          </a:p>
        </p:txBody>
      </p:sp>
      <p:cxnSp>
        <p:nvCxnSpPr>
          <p:cNvPr id="107" name="Gerade Verbindung mit Pfeil 106">
            <a:extLst>
              <a:ext uri="{FF2B5EF4-FFF2-40B4-BE49-F238E27FC236}">
                <a16:creationId xmlns:a16="http://schemas.microsoft.com/office/drawing/2014/main" id="{4C5E59E4-A4C9-4DB0-9215-9D64ACE2B741}"/>
              </a:ext>
            </a:extLst>
          </p:cNvPr>
          <p:cNvCxnSpPr>
            <a:cxnSpLocks/>
            <a:stCxn id="105" idx="2"/>
            <a:endCxn id="10" idx="1"/>
          </p:cNvCxnSpPr>
          <p:nvPr/>
        </p:nvCxnSpPr>
        <p:spPr>
          <a:xfrm>
            <a:off x="6659897" y="5018392"/>
            <a:ext cx="505741" cy="576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Gerade Verbindung mit Pfeil 4">
            <a:extLst>
              <a:ext uri="{FF2B5EF4-FFF2-40B4-BE49-F238E27FC236}">
                <a16:creationId xmlns:a16="http://schemas.microsoft.com/office/drawing/2014/main" id="{1E2BBFEC-22EA-4BC1-ABB9-8D729D14A461}"/>
              </a:ext>
            </a:extLst>
          </p:cNvPr>
          <p:cNvCxnSpPr>
            <a:cxnSpLocks/>
          </p:cNvCxnSpPr>
          <p:nvPr/>
        </p:nvCxnSpPr>
        <p:spPr>
          <a:xfrm flipV="1">
            <a:off x="9984851" y="4412914"/>
            <a:ext cx="180081" cy="1027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509634F4-CF33-446A-9A90-7C1BC816D82C}"/>
              </a:ext>
            </a:extLst>
          </p:cNvPr>
          <p:cNvSpPr txBox="1"/>
          <p:nvPr/>
        </p:nvSpPr>
        <p:spPr>
          <a:xfrm>
            <a:off x="9036114" y="5440557"/>
            <a:ext cx="2768707" cy="307777"/>
          </a:xfrm>
          <a:prstGeom prst="rect">
            <a:avLst/>
          </a:prstGeom>
          <a:noFill/>
        </p:spPr>
        <p:txBody>
          <a:bodyPr wrap="none" rtlCol="0">
            <a:spAutoFit/>
          </a:bodyPr>
          <a:lstStyle/>
          <a:p>
            <a:r>
              <a:rPr lang="es-ES" sz="1400"/>
              <a:t>Coordenadas x e y en metros</a:t>
            </a:r>
          </a:p>
        </p:txBody>
      </p:sp>
    </p:spTree>
    <p:extLst>
      <p:ext uri="{BB962C8B-B14F-4D97-AF65-F5344CB8AC3E}">
        <p14:creationId xmlns:p14="http://schemas.microsoft.com/office/powerpoint/2010/main" val="362285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Arquitectura del software</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5" y="2252434"/>
            <a:ext cx="3490489" cy="4320960"/>
          </a:xfrm>
        </p:spPr>
        <p:txBody>
          <a:bodyPr vert="horz" lIns="91440" tIns="45720" rIns="91440" bIns="45720" rtlCol="0" anchor="t">
            <a:normAutofit fontScale="92500" lnSpcReduction="20000"/>
          </a:bodyPr>
          <a:lstStyle/>
          <a:p>
            <a:pPr algn="just"/>
            <a:r>
              <a:rPr lang="es-ES" sz="1800" dirty="0"/>
              <a:t>Tanto la posición del vehículo como la posición de los obstáculos de la calzada y los límites de la calzada se conocen de antemano, por lo que no hace falta programar la lógica de percepción.</a:t>
            </a:r>
          </a:p>
          <a:p>
            <a:pPr algn="just"/>
            <a:r>
              <a:rPr lang="es-ES" sz="1800" dirty="0"/>
              <a:t>Las coordenadas de las líneas de la calzada se pueden detectar a través de una cámara. La siguiente figura es una imagen del proyecto realizado para la asignatura de visión artificial, donde una cámara montada en la Raspberry Pi detecta las líneas de la calzada y calcula la línea central.</a:t>
            </a:r>
          </a:p>
        </p:txBody>
      </p:sp>
      <p:grpSp>
        <p:nvGrpSpPr>
          <p:cNvPr id="33" name="Gruppieren 32">
            <a:extLst>
              <a:ext uri="{FF2B5EF4-FFF2-40B4-BE49-F238E27FC236}">
                <a16:creationId xmlns:a16="http://schemas.microsoft.com/office/drawing/2014/main" id="{DB27AC3E-0D64-4DC8-9159-B42F1FFA609C}"/>
              </a:ext>
            </a:extLst>
          </p:cNvPr>
          <p:cNvGrpSpPr/>
          <p:nvPr/>
        </p:nvGrpSpPr>
        <p:grpSpPr>
          <a:xfrm>
            <a:off x="3955679" y="2090820"/>
            <a:ext cx="7907405" cy="2404910"/>
            <a:chOff x="4270342" y="3646243"/>
            <a:chExt cx="7907405" cy="2404910"/>
          </a:xfrm>
        </p:grpSpPr>
        <p:sp>
          <p:nvSpPr>
            <p:cNvPr id="47" name="Rechteck 46">
              <a:extLst>
                <a:ext uri="{FF2B5EF4-FFF2-40B4-BE49-F238E27FC236}">
                  <a16:creationId xmlns:a16="http://schemas.microsoft.com/office/drawing/2014/main" id="{66CC1400-3172-4120-BCBC-48BA300493BA}"/>
                </a:ext>
              </a:extLst>
            </p:cNvPr>
            <p:cNvSpPr/>
            <p:nvPr/>
          </p:nvSpPr>
          <p:spPr>
            <a:xfrm>
              <a:off x="4784737" y="4260051"/>
              <a:ext cx="1065229"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Percepción</a:t>
              </a:r>
            </a:p>
          </p:txBody>
        </p:sp>
        <p:cxnSp>
          <p:nvCxnSpPr>
            <p:cNvPr id="48" name="Gerade Verbindung mit Pfeil 47">
              <a:extLst>
                <a:ext uri="{FF2B5EF4-FFF2-40B4-BE49-F238E27FC236}">
                  <a16:creationId xmlns:a16="http://schemas.microsoft.com/office/drawing/2014/main" id="{A18A7BAB-32DC-4B5A-9A2C-E6FF5C6885C0}"/>
                </a:ext>
              </a:extLst>
            </p:cNvPr>
            <p:cNvCxnSpPr>
              <a:cxnSpLocks/>
              <a:stCxn id="47" idx="3"/>
              <a:endCxn id="65" idx="1"/>
            </p:cNvCxnSpPr>
            <p:nvPr/>
          </p:nvCxnSpPr>
          <p:spPr>
            <a:xfrm>
              <a:off x="5849966" y="4542624"/>
              <a:ext cx="1213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E945E8DF-4C5E-4923-A3DB-819B82AE25F1}"/>
                </a:ext>
              </a:extLst>
            </p:cNvPr>
            <p:cNvSpPr txBox="1"/>
            <p:nvPr/>
          </p:nvSpPr>
          <p:spPr>
            <a:xfrm>
              <a:off x="10832758" y="3945149"/>
              <a:ext cx="769763" cy="246221"/>
            </a:xfrm>
            <a:prstGeom prst="rect">
              <a:avLst/>
            </a:prstGeom>
            <a:noFill/>
          </p:spPr>
          <p:txBody>
            <a:bodyPr wrap="none" rtlCol="0">
              <a:spAutoFit/>
            </a:bodyPr>
            <a:lstStyle/>
            <a:p>
              <a:r>
                <a:rPr lang="es-ES" sz="1000" dirty="0"/>
                <a:t>Pedal [%]</a:t>
              </a:r>
            </a:p>
          </p:txBody>
        </p:sp>
        <p:sp>
          <p:nvSpPr>
            <p:cNvPr id="65" name="Rechteck 64">
              <a:extLst>
                <a:ext uri="{FF2B5EF4-FFF2-40B4-BE49-F238E27FC236}">
                  <a16:creationId xmlns:a16="http://schemas.microsoft.com/office/drawing/2014/main" id="{43E92164-F12B-4BD0-9A62-F772A59FEAB4}"/>
                </a:ext>
              </a:extLst>
            </p:cNvPr>
            <p:cNvSpPr/>
            <p:nvPr/>
          </p:nvSpPr>
          <p:spPr>
            <a:xfrm>
              <a:off x="7063137" y="4260051"/>
              <a:ext cx="1212316"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Planificación del movimiento</a:t>
              </a:r>
            </a:p>
          </p:txBody>
        </p:sp>
        <p:sp>
          <p:nvSpPr>
            <p:cNvPr id="67" name="Rechteck 66">
              <a:extLst>
                <a:ext uri="{FF2B5EF4-FFF2-40B4-BE49-F238E27FC236}">
                  <a16:creationId xmlns:a16="http://schemas.microsoft.com/office/drawing/2014/main" id="{4F7F4D52-3B4A-4941-B8D8-EA5D35975507}"/>
                </a:ext>
              </a:extLst>
            </p:cNvPr>
            <p:cNvSpPr/>
            <p:nvPr/>
          </p:nvSpPr>
          <p:spPr>
            <a:xfrm>
              <a:off x="9620442" y="4260051"/>
              <a:ext cx="1212316"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Control del movimiento</a:t>
              </a:r>
            </a:p>
          </p:txBody>
        </p:sp>
        <p:cxnSp>
          <p:nvCxnSpPr>
            <p:cNvPr id="68" name="Gerade Verbindung mit Pfeil 67">
              <a:extLst>
                <a:ext uri="{FF2B5EF4-FFF2-40B4-BE49-F238E27FC236}">
                  <a16:creationId xmlns:a16="http://schemas.microsoft.com/office/drawing/2014/main" id="{577A99B5-E0E7-4D92-B368-C40CF9B18582}"/>
                </a:ext>
              </a:extLst>
            </p:cNvPr>
            <p:cNvCxnSpPr>
              <a:cxnSpLocks/>
              <a:stCxn id="65" idx="3"/>
              <a:endCxn id="67" idx="1"/>
            </p:cNvCxnSpPr>
            <p:nvPr/>
          </p:nvCxnSpPr>
          <p:spPr>
            <a:xfrm>
              <a:off x="8275453" y="4542624"/>
              <a:ext cx="1344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hteck 73">
              <a:extLst>
                <a:ext uri="{FF2B5EF4-FFF2-40B4-BE49-F238E27FC236}">
                  <a16:creationId xmlns:a16="http://schemas.microsoft.com/office/drawing/2014/main" id="{74FDA5FA-6C9E-485A-8D8B-7C0A579E0716}"/>
                </a:ext>
              </a:extLst>
            </p:cNvPr>
            <p:cNvSpPr/>
            <p:nvPr/>
          </p:nvSpPr>
          <p:spPr>
            <a:xfrm>
              <a:off x="8558608" y="5486007"/>
              <a:ext cx="1212316"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Vehículo</a:t>
              </a:r>
            </a:p>
          </p:txBody>
        </p:sp>
        <p:sp>
          <p:nvSpPr>
            <p:cNvPr id="79" name="Rechteck 78">
              <a:extLst>
                <a:ext uri="{FF2B5EF4-FFF2-40B4-BE49-F238E27FC236}">
                  <a16:creationId xmlns:a16="http://schemas.microsoft.com/office/drawing/2014/main" id="{1C3BB25E-36EC-4FC1-82CB-A6C57B268118}"/>
                </a:ext>
              </a:extLst>
            </p:cNvPr>
            <p:cNvSpPr/>
            <p:nvPr/>
          </p:nvSpPr>
          <p:spPr>
            <a:xfrm>
              <a:off x="6434859" y="5486007"/>
              <a:ext cx="1212316"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Sensores</a:t>
              </a:r>
            </a:p>
          </p:txBody>
        </p:sp>
        <p:cxnSp>
          <p:nvCxnSpPr>
            <p:cNvPr id="12" name="Verbinder: gewinkelt 11">
              <a:extLst>
                <a:ext uri="{FF2B5EF4-FFF2-40B4-BE49-F238E27FC236}">
                  <a16:creationId xmlns:a16="http://schemas.microsoft.com/office/drawing/2014/main" id="{08E739D0-46FE-4C8D-B03A-6B4882E4237C}"/>
                </a:ext>
              </a:extLst>
            </p:cNvPr>
            <p:cNvCxnSpPr>
              <a:cxnSpLocks/>
              <a:stCxn id="67" idx="3"/>
              <a:endCxn id="74" idx="3"/>
            </p:cNvCxnSpPr>
            <p:nvPr/>
          </p:nvCxnSpPr>
          <p:spPr>
            <a:xfrm flipH="1">
              <a:off x="9770924" y="4542624"/>
              <a:ext cx="1061834" cy="1225956"/>
            </a:xfrm>
            <a:prstGeom prst="bentConnector3">
              <a:avLst>
                <a:gd name="adj1" fmla="val -321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0C915743-EED9-46E0-8418-9B295263D7F3}"/>
                </a:ext>
              </a:extLst>
            </p:cNvPr>
            <p:cNvCxnSpPr>
              <a:cxnSpLocks/>
              <a:stCxn id="74" idx="1"/>
              <a:endCxn id="79" idx="3"/>
            </p:cNvCxnSpPr>
            <p:nvPr/>
          </p:nvCxnSpPr>
          <p:spPr>
            <a:xfrm flipH="1">
              <a:off x="7647175" y="5768580"/>
              <a:ext cx="911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585FBD41-5F15-41DD-975C-BB1A94130897}"/>
                </a:ext>
              </a:extLst>
            </p:cNvPr>
            <p:cNvCxnSpPr>
              <a:cxnSpLocks/>
              <a:stCxn id="79" idx="1"/>
              <a:endCxn id="47" idx="1"/>
            </p:cNvCxnSpPr>
            <p:nvPr/>
          </p:nvCxnSpPr>
          <p:spPr>
            <a:xfrm rot="10800000">
              <a:off x="4784737" y="4542624"/>
              <a:ext cx="1650122" cy="1225956"/>
            </a:xfrm>
            <a:prstGeom prst="bentConnector3">
              <a:avLst>
                <a:gd name="adj1" fmla="val 1138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C8B74F0B-3143-41D8-A3A0-4F0A7E410D05}"/>
                </a:ext>
              </a:extLst>
            </p:cNvPr>
            <p:cNvCxnSpPr>
              <a:cxnSpLocks/>
            </p:cNvCxnSpPr>
            <p:nvPr/>
          </p:nvCxnSpPr>
          <p:spPr>
            <a:xfrm>
              <a:off x="4270342" y="5155602"/>
              <a:ext cx="7503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feld 92">
              <a:extLst>
                <a:ext uri="{FF2B5EF4-FFF2-40B4-BE49-F238E27FC236}">
                  <a16:creationId xmlns:a16="http://schemas.microsoft.com/office/drawing/2014/main" id="{F26748F3-55D5-47FC-A151-AC18CD347975}"/>
                </a:ext>
              </a:extLst>
            </p:cNvPr>
            <p:cNvSpPr txBox="1"/>
            <p:nvPr/>
          </p:nvSpPr>
          <p:spPr>
            <a:xfrm>
              <a:off x="10832758" y="4119804"/>
              <a:ext cx="755335" cy="246221"/>
            </a:xfrm>
            <a:prstGeom prst="rect">
              <a:avLst/>
            </a:prstGeom>
            <a:noFill/>
          </p:spPr>
          <p:txBody>
            <a:bodyPr wrap="none" rtlCol="0">
              <a:spAutoFit/>
            </a:bodyPr>
            <a:lstStyle/>
            <a:p>
              <a:r>
                <a:rPr lang="es-ES" sz="1000" dirty="0"/>
                <a:t>Freno [%]</a:t>
              </a:r>
            </a:p>
          </p:txBody>
        </p:sp>
        <p:sp>
          <p:nvSpPr>
            <p:cNvPr id="98" name="Textfeld 97">
              <a:extLst>
                <a:ext uri="{FF2B5EF4-FFF2-40B4-BE49-F238E27FC236}">
                  <a16:creationId xmlns:a16="http://schemas.microsoft.com/office/drawing/2014/main" id="{8B9F040E-6F08-42F5-8C47-425A6B0FB3AE}"/>
                </a:ext>
              </a:extLst>
            </p:cNvPr>
            <p:cNvSpPr txBox="1"/>
            <p:nvPr/>
          </p:nvSpPr>
          <p:spPr>
            <a:xfrm>
              <a:off x="10832757" y="4299587"/>
              <a:ext cx="1165704" cy="246221"/>
            </a:xfrm>
            <a:prstGeom prst="rect">
              <a:avLst/>
            </a:prstGeom>
            <a:noFill/>
          </p:spPr>
          <p:txBody>
            <a:bodyPr wrap="none" rtlCol="0">
              <a:spAutoFit/>
            </a:bodyPr>
            <a:lstStyle/>
            <a:p>
              <a:r>
                <a:rPr lang="es-ES" sz="1000" dirty="0"/>
                <a:t>Dirección [</a:t>
              </a:r>
              <a:r>
                <a:rPr lang="es-ES" sz="1000" dirty="0" err="1"/>
                <a:t>deg</a:t>
              </a:r>
              <a:r>
                <a:rPr lang="es-ES" sz="1000" dirty="0"/>
                <a:t>]</a:t>
              </a:r>
            </a:p>
          </p:txBody>
        </p:sp>
        <p:sp>
          <p:nvSpPr>
            <p:cNvPr id="99" name="Textfeld 98">
              <a:extLst>
                <a:ext uri="{FF2B5EF4-FFF2-40B4-BE49-F238E27FC236}">
                  <a16:creationId xmlns:a16="http://schemas.microsoft.com/office/drawing/2014/main" id="{7F915729-2288-456D-8EB8-1AC5013F841B}"/>
                </a:ext>
              </a:extLst>
            </p:cNvPr>
            <p:cNvSpPr txBox="1"/>
            <p:nvPr/>
          </p:nvSpPr>
          <p:spPr>
            <a:xfrm>
              <a:off x="8240439" y="3646243"/>
              <a:ext cx="1367681" cy="553998"/>
            </a:xfrm>
            <a:prstGeom prst="rect">
              <a:avLst/>
            </a:prstGeom>
            <a:noFill/>
          </p:spPr>
          <p:txBody>
            <a:bodyPr wrap="square" rtlCol="0">
              <a:spAutoFit/>
            </a:bodyPr>
            <a:lstStyle/>
            <a:p>
              <a:r>
                <a:rPr lang="es-ES" sz="1000" dirty="0"/>
                <a:t>Coordenadas trayectoria óptima [m]</a:t>
              </a:r>
            </a:p>
          </p:txBody>
        </p:sp>
        <p:sp>
          <p:nvSpPr>
            <p:cNvPr id="100" name="Textfeld 99">
              <a:extLst>
                <a:ext uri="{FF2B5EF4-FFF2-40B4-BE49-F238E27FC236}">
                  <a16:creationId xmlns:a16="http://schemas.microsoft.com/office/drawing/2014/main" id="{2609A826-414C-4F4F-8087-8572F3893FC8}"/>
                </a:ext>
              </a:extLst>
            </p:cNvPr>
            <p:cNvSpPr txBox="1"/>
            <p:nvPr/>
          </p:nvSpPr>
          <p:spPr>
            <a:xfrm>
              <a:off x="8233166" y="4151111"/>
              <a:ext cx="1517997" cy="400110"/>
            </a:xfrm>
            <a:prstGeom prst="rect">
              <a:avLst/>
            </a:prstGeom>
            <a:noFill/>
          </p:spPr>
          <p:txBody>
            <a:bodyPr wrap="square" rtlCol="0">
              <a:spAutoFit/>
            </a:bodyPr>
            <a:lstStyle/>
            <a:p>
              <a:r>
                <a:rPr lang="es-ES" sz="1000" dirty="0"/>
                <a:t>Consigna velocidad óptima [km/h]</a:t>
              </a:r>
            </a:p>
          </p:txBody>
        </p:sp>
        <p:sp>
          <p:nvSpPr>
            <p:cNvPr id="102" name="Textfeld 101">
              <a:extLst>
                <a:ext uri="{FF2B5EF4-FFF2-40B4-BE49-F238E27FC236}">
                  <a16:creationId xmlns:a16="http://schemas.microsoft.com/office/drawing/2014/main" id="{6BD8893F-B9EC-4425-93D0-4039369AB2D3}"/>
                </a:ext>
              </a:extLst>
            </p:cNvPr>
            <p:cNvSpPr txBox="1"/>
            <p:nvPr/>
          </p:nvSpPr>
          <p:spPr>
            <a:xfrm>
              <a:off x="5839003" y="3817214"/>
              <a:ext cx="1367681" cy="400110"/>
            </a:xfrm>
            <a:prstGeom prst="rect">
              <a:avLst/>
            </a:prstGeom>
            <a:noFill/>
          </p:spPr>
          <p:txBody>
            <a:bodyPr wrap="square" rtlCol="0">
              <a:spAutoFit/>
            </a:bodyPr>
            <a:lstStyle/>
            <a:p>
              <a:r>
                <a:rPr lang="es-ES" sz="1000" dirty="0"/>
                <a:t>Coordenadas obstáculos [m]</a:t>
              </a:r>
            </a:p>
          </p:txBody>
        </p:sp>
        <p:sp>
          <p:nvSpPr>
            <p:cNvPr id="103" name="Textfeld 102">
              <a:extLst>
                <a:ext uri="{FF2B5EF4-FFF2-40B4-BE49-F238E27FC236}">
                  <a16:creationId xmlns:a16="http://schemas.microsoft.com/office/drawing/2014/main" id="{3DF113B5-9BD5-49E4-B587-662C10A5C66C}"/>
                </a:ext>
              </a:extLst>
            </p:cNvPr>
            <p:cNvSpPr txBox="1"/>
            <p:nvPr/>
          </p:nvSpPr>
          <p:spPr>
            <a:xfrm>
              <a:off x="5831730" y="4165970"/>
              <a:ext cx="1367681" cy="400110"/>
            </a:xfrm>
            <a:prstGeom prst="rect">
              <a:avLst/>
            </a:prstGeom>
            <a:noFill/>
          </p:spPr>
          <p:txBody>
            <a:bodyPr wrap="square" rtlCol="0">
              <a:spAutoFit/>
            </a:bodyPr>
            <a:lstStyle/>
            <a:p>
              <a:r>
                <a:rPr lang="es-ES" sz="1000" dirty="0"/>
                <a:t>Coordenadas línea calzada [m]</a:t>
              </a:r>
            </a:p>
          </p:txBody>
        </p:sp>
        <p:cxnSp>
          <p:nvCxnSpPr>
            <p:cNvPr id="28" name="Gerade Verbindung mit Pfeil 27">
              <a:extLst>
                <a:ext uri="{FF2B5EF4-FFF2-40B4-BE49-F238E27FC236}">
                  <a16:creationId xmlns:a16="http://schemas.microsoft.com/office/drawing/2014/main" id="{0E8ED5DE-A9C2-43D6-BD06-8B868588F9E0}"/>
                </a:ext>
              </a:extLst>
            </p:cNvPr>
            <p:cNvCxnSpPr/>
            <p:nvPr/>
          </p:nvCxnSpPr>
          <p:spPr>
            <a:xfrm flipV="1">
              <a:off x="11364798" y="4800600"/>
              <a:ext cx="0" cy="355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Gerade Verbindung mit Pfeil 105">
              <a:extLst>
                <a:ext uri="{FF2B5EF4-FFF2-40B4-BE49-F238E27FC236}">
                  <a16:creationId xmlns:a16="http://schemas.microsoft.com/office/drawing/2014/main" id="{4128B5C7-AA8F-4AC7-B604-508ABDB3F10C}"/>
                </a:ext>
              </a:extLst>
            </p:cNvPr>
            <p:cNvCxnSpPr>
              <a:cxnSpLocks/>
            </p:cNvCxnSpPr>
            <p:nvPr/>
          </p:nvCxnSpPr>
          <p:spPr>
            <a:xfrm>
              <a:off x="11364798" y="5155602"/>
              <a:ext cx="0" cy="330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feld 107">
              <a:extLst>
                <a:ext uri="{FF2B5EF4-FFF2-40B4-BE49-F238E27FC236}">
                  <a16:creationId xmlns:a16="http://schemas.microsoft.com/office/drawing/2014/main" id="{6A64F97A-D136-42EE-958D-9AE0890A8B9B}"/>
                </a:ext>
              </a:extLst>
            </p:cNvPr>
            <p:cNvSpPr txBox="1"/>
            <p:nvPr/>
          </p:nvSpPr>
          <p:spPr>
            <a:xfrm>
              <a:off x="11377833" y="4601604"/>
              <a:ext cx="799914" cy="553998"/>
            </a:xfrm>
            <a:prstGeom prst="rect">
              <a:avLst/>
            </a:prstGeom>
            <a:noFill/>
          </p:spPr>
          <p:txBody>
            <a:bodyPr wrap="square" rtlCol="0">
              <a:spAutoFit/>
            </a:bodyPr>
            <a:lstStyle/>
            <a:p>
              <a:r>
                <a:rPr lang="es-ES" sz="1000" dirty="0"/>
                <a:t>Unidad de control</a:t>
              </a:r>
            </a:p>
          </p:txBody>
        </p:sp>
        <p:sp>
          <p:nvSpPr>
            <p:cNvPr id="109" name="Textfeld 108">
              <a:extLst>
                <a:ext uri="{FF2B5EF4-FFF2-40B4-BE49-F238E27FC236}">
                  <a16:creationId xmlns:a16="http://schemas.microsoft.com/office/drawing/2014/main" id="{EBDCE794-441C-48F5-974A-AB593DA8E6EA}"/>
                </a:ext>
              </a:extLst>
            </p:cNvPr>
            <p:cNvSpPr txBox="1"/>
            <p:nvPr/>
          </p:nvSpPr>
          <p:spPr>
            <a:xfrm>
              <a:off x="11364798" y="5239786"/>
              <a:ext cx="799914" cy="246221"/>
            </a:xfrm>
            <a:prstGeom prst="rect">
              <a:avLst/>
            </a:prstGeom>
            <a:noFill/>
          </p:spPr>
          <p:txBody>
            <a:bodyPr wrap="square" rtlCol="0">
              <a:spAutoFit/>
            </a:bodyPr>
            <a:lstStyle/>
            <a:p>
              <a:r>
                <a:rPr lang="es-ES" sz="1000" dirty="0"/>
                <a:t>Planta</a:t>
              </a:r>
            </a:p>
          </p:txBody>
        </p:sp>
      </p:grpSp>
      <p:pic>
        <p:nvPicPr>
          <p:cNvPr id="110" name="Picture 1795713174">
            <a:extLst>
              <a:ext uri="{FF2B5EF4-FFF2-40B4-BE49-F238E27FC236}">
                <a16:creationId xmlns:a16="http://schemas.microsoft.com/office/drawing/2014/main" id="{D099E349-375C-497D-A71F-FE45132FAC75}"/>
              </a:ext>
            </a:extLst>
          </p:cNvPr>
          <p:cNvPicPr/>
          <p:nvPr/>
        </p:nvPicPr>
        <p:blipFill>
          <a:blip r:embed="rId2">
            <a:extLst>
              <a:ext uri="{28A0092B-C50C-407E-A947-70E740481C1C}">
                <a14:useLocalDpi xmlns:a14="http://schemas.microsoft.com/office/drawing/2010/main" val="0"/>
              </a:ext>
            </a:extLst>
          </a:blip>
          <a:stretch>
            <a:fillRect/>
          </a:stretch>
        </p:blipFill>
        <p:spPr>
          <a:xfrm>
            <a:off x="6981945" y="4694406"/>
            <a:ext cx="2781300" cy="2085975"/>
          </a:xfrm>
          <a:prstGeom prst="rect">
            <a:avLst/>
          </a:prstGeom>
        </p:spPr>
      </p:pic>
      <p:pic>
        <p:nvPicPr>
          <p:cNvPr id="112" name="Picture 420182734">
            <a:extLst>
              <a:ext uri="{FF2B5EF4-FFF2-40B4-BE49-F238E27FC236}">
                <a16:creationId xmlns:a16="http://schemas.microsoft.com/office/drawing/2014/main" id="{9B301E67-A81B-46DC-BEF1-731124FF9AFD}"/>
              </a:ext>
            </a:extLst>
          </p:cNvPr>
          <p:cNvPicPr/>
          <p:nvPr/>
        </p:nvPicPr>
        <p:blipFill>
          <a:blip r:embed="rId3">
            <a:extLst>
              <a:ext uri="{28A0092B-C50C-407E-A947-70E740481C1C}">
                <a14:useLocalDpi xmlns:a14="http://schemas.microsoft.com/office/drawing/2010/main" val="0"/>
              </a:ext>
            </a:extLst>
          </a:blip>
          <a:stretch>
            <a:fillRect/>
          </a:stretch>
        </p:blipFill>
        <p:spPr>
          <a:xfrm>
            <a:off x="5405927" y="4698562"/>
            <a:ext cx="1380145" cy="2077664"/>
          </a:xfrm>
          <a:prstGeom prst="rect">
            <a:avLst/>
          </a:prstGeom>
        </p:spPr>
      </p:pic>
      <p:sp>
        <p:nvSpPr>
          <p:cNvPr id="4" name="Textfeld 3">
            <a:extLst>
              <a:ext uri="{FF2B5EF4-FFF2-40B4-BE49-F238E27FC236}">
                <a16:creationId xmlns:a16="http://schemas.microsoft.com/office/drawing/2014/main" id="{AFAD09AE-0BDC-41E0-9B69-CB26B19B9F9F}"/>
              </a:ext>
            </a:extLst>
          </p:cNvPr>
          <p:cNvSpPr txBox="1"/>
          <p:nvPr/>
        </p:nvSpPr>
        <p:spPr>
          <a:xfrm>
            <a:off x="9763245" y="5737393"/>
            <a:ext cx="2004712" cy="1015663"/>
          </a:xfrm>
          <a:prstGeom prst="rect">
            <a:avLst/>
          </a:prstGeom>
          <a:noFill/>
        </p:spPr>
        <p:txBody>
          <a:bodyPr wrap="square" rtlCol="0">
            <a:spAutoFit/>
          </a:bodyPr>
          <a:lstStyle/>
          <a:p>
            <a:pPr algn="just"/>
            <a:r>
              <a:rPr lang="es-ES" sz="1200" dirty="0"/>
              <a:t>En la imagen, el valor denotado como k hace referencia al radio de curvatura de la línea en el punto seleccionado</a:t>
            </a:r>
          </a:p>
        </p:txBody>
      </p:sp>
    </p:spTree>
    <p:extLst>
      <p:ext uri="{BB962C8B-B14F-4D97-AF65-F5344CB8AC3E}">
        <p14:creationId xmlns:p14="http://schemas.microsoft.com/office/powerpoint/2010/main" val="297475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Algoritmo de aprendizaje por refuerzo</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5" y="2252434"/>
            <a:ext cx="4352688" cy="4320960"/>
          </a:xfrm>
        </p:spPr>
        <p:txBody>
          <a:bodyPr vert="horz" lIns="91440" tIns="45720" rIns="91440" bIns="45720" rtlCol="0" anchor="t">
            <a:normAutofit fontScale="85000" lnSpcReduction="20000"/>
          </a:bodyPr>
          <a:lstStyle/>
          <a:p>
            <a:pPr algn="just"/>
            <a:r>
              <a:rPr lang="es-ES" sz="1800" dirty="0"/>
              <a:t>Actualmente, la entrada del algoritmo de aprendizaje son las coordenadas de los obstáculos y las coordenadas de las líneas de la calzada.</a:t>
            </a:r>
          </a:p>
          <a:p>
            <a:pPr algn="just"/>
            <a:r>
              <a:rPr lang="es-ES" sz="1800" dirty="0"/>
              <a:t>Las salidas son la posición del pedal, el freno y el ángulo de la dirección.</a:t>
            </a:r>
          </a:p>
          <a:p>
            <a:pPr algn="just"/>
            <a:r>
              <a:rPr lang="es-ES" sz="1800" dirty="0"/>
              <a:t>El algoritmo de RL debe evaluar mediante la función de </a:t>
            </a:r>
            <a:r>
              <a:rPr lang="es-ES" sz="1800" dirty="0" err="1"/>
              <a:t>reward</a:t>
            </a:r>
            <a:r>
              <a:rPr lang="es-ES" sz="1800" dirty="0"/>
              <a:t> la calidad de la trayectoria generada.</a:t>
            </a:r>
          </a:p>
          <a:p>
            <a:pPr algn="just"/>
            <a:r>
              <a:rPr lang="es-ES" sz="1800" dirty="0"/>
              <a:t>Por ejemplo, la trayectoria número 2 de la imagen es inaceptable, porque colisiona con un objeto, y la función </a:t>
            </a:r>
            <a:r>
              <a:rPr lang="es-ES" sz="1800" dirty="0" err="1"/>
              <a:t>reward</a:t>
            </a:r>
            <a:r>
              <a:rPr lang="es-ES" sz="1800" dirty="0"/>
              <a:t> debe penalizar este caso. La trayectoria 3 tiene un alto grado de curvatura, que genera un nivel alto de aceleración lateral. Esto hace que los ocupantes del vehículo perciban dicha trayectoria como incómoda y no segura. La trayectoria 1 sería la óptima, ya que no genera niveles altos de aceleración lateral (buena comodidad) y se aleja lo suficiente del obstáculo (buena seguridad).</a:t>
            </a:r>
          </a:p>
          <a:p>
            <a:pPr algn="just"/>
            <a:endParaRPr lang="es-ES" sz="1800" dirty="0"/>
          </a:p>
        </p:txBody>
      </p:sp>
      <p:grpSp>
        <p:nvGrpSpPr>
          <p:cNvPr id="35" name="Gruppieren 34">
            <a:extLst>
              <a:ext uri="{FF2B5EF4-FFF2-40B4-BE49-F238E27FC236}">
                <a16:creationId xmlns:a16="http://schemas.microsoft.com/office/drawing/2014/main" id="{F066897C-EA15-4D0A-95FF-66CBF34468AE}"/>
              </a:ext>
            </a:extLst>
          </p:cNvPr>
          <p:cNvGrpSpPr/>
          <p:nvPr/>
        </p:nvGrpSpPr>
        <p:grpSpPr>
          <a:xfrm>
            <a:off x="4973281" y="2942457"/>
            <a:ext cx="3964985" cy="2337080"/>
            <a:chOff x="5792239" y="2346695"/>
            <a:chExt cx="4589046" cy="2681395"/>
          </a:xfrm>
        </p:grpSpPr>
        <p:sp>
          <p:nvSpPr>
            <p:cNvPr id="47" name="Rechteck 46">
              <a:extLst>
                <a:ext uri="{FF2B5EF4-FFF2-40B4-BE49-F238E27FC236}">
                  <a16:creationId xmlns:a16="http://schemas.microsoft.com/office/drawing/2014/main" id="{66CC1400-3172-4120-BCBC-48BA300493BA}"/>
                </a:ext>
              </a:extLst>
            </p:cNvPr>
            <p:cNvSpPr/>
            <p:nvPr/>
          </p:nvSpPr>
          <p:spPr>
            <a:xfrm>
              <a:off x="6439866" y="4081590"/>
              <a:ext cx="1049592"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Percepción</a:t>
              </a:r>
            </a:p>
          </p:txBody>
        </p:sp>
        <p:sp>
          <p:nvSpPr>
            <p:cNvPr id="74" name="Rechteck 73">
              <a:extLst>
                <a:ext uri="{FF2B5EF4-FFF2-40B4-BE49-F238E27FC236}">
                  <a16:creationId xmlns:a16="http://schemas.microsoft.com/office/drawing/2014/main" id="{74FDA5FA-6C9E-485A-8D8B-7C0A579E0716}"/>
                </a:ext>
              </a:extLst>
            </p:cNvPr>
            <p:cNvSpPr/>
            <p:nvPr/>
          </p:nvSpPr>
          <p:spPr>
            <a:xfrm>
              <a:off x="8933439" y="4075919"/>
              <a:ext cx="889739"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Vehículo</a:t>
              </a:r>
            </a:p>
          </p:txBody>
        </p:sp>
        <p:sp>
          <p:nvSpPr>
            <p:cNvPr id="79" name="Rechteck 78">
              <a:extLst>
                <a:ext uri="{FF2B5EF4-FFF2-40B4-BE49-F238E27FC236}">
                  <a16:creationId xmlns:a16="http://schemas.microsoft.com/office/drawing/2014/main" id="{1C3BB25E-36EC-4FC1-82CB-A6C57B268118}"/>
                </a:ext>
              </a:extLst>
            </p:cNvPr>
            <p:cNvSpPr/>
            <p:nvPr/>
          </p:nvSpPr>
          <p:spPr>
            <a:xfrm>
              <a:off x="7763607" y="4081590"/>
              <a:ext cx="889738" cy="56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Sensores</a:t>
              </a:r>
            </a:p>
          </p:txBody>
        </p:sp>
        <p:cxnSp>
          <p:nvCxnSpPr>
            <p:cNvPr id="80" name="Gerade Verbindung mit Pfeil 79">
              <a:extLst>
                <a:ext uri="{FF2B5EF4-FFF2-40B4-BE49-F238E27FC236}">
                  <a16:creationId xmlns:a16="http://schemas.microsoft.com/office/drawing/2014/main" id="{0C915743-EED9-46E0-8418-9B295263D7F3}"/>
                </a:ext>
              </a:extLst>
            </p:cNvPr>
            <p:cNvCxnSpPr>
              <a:cxnSpLocks/>
              <a:stCxn id="74" idx="1"/>
              <a:endCxn id="79" idx="3"/>
            </p:cNvCxnSpPr>
            <p:nvPr/>
          </p:nvCxnSpPr>
          <p:spPr>
            <a:xfrm flipH="1">
              <a:off x="8653345" y="4358492"/>
              <a:ext cx="280094" cy="5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30596181-35EE-4ED6-8854-17C3338C7C23}"/>
                </a:ext>
              </a:extLst>
            </p:cNvPr>
            <p:cNvCxnSpPr>
              <a:cxnSpLocks/>
              <a:stCxn id="79" idx="1"/>
              <a:endCxn id="47" idx="3"/>
            </p:cNvCxnSpPr>
            <p:nvPr/>
          </p:nvCxnSpPr>
          <p:spPr>
            <a:xfrm flipH="1">
              <a:off x="7489459" y="4364163"/>
              <a:ext cx="274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BA440616-6E86-493E-8ABE-0D2E309D2732}"/>
                </a:ext>
              </a:extLst>
            </p:cNvPr>
            <p:cNvSpPr/>
            <p:nvPr/>
          </p:nvSpPr>
          <p:spPr>
            <a:xfrm>
              <a:off x="7289126" y="2848122"/>
              <a:ext cx="1838699" cy="642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Agente</a:t>
              </a:r>
            </a:p>
          </p:txBody>
        </p:sp>
        <p:sp>
          <p:nvSpPr>
            <p:cNvPr id="38" name="Ellipse 37">
              <a:extLst>
                <a:ext uri="{FF2B5EF4-FFF2-40B4-BE49-F238E27FC236}">
                  <a16:creationId xmlns:a16="http://schemas.microsoft.com/office/drawing/2014/main" id="{86EA48B1-B3DD-43D6-A79C-206ECAD442A6}"/>
                </a:ext>
              </a:extLst>
            </p:cNvPr>
            <p:cNvSpPr/>
            <p:nvPr/>
          </p:nvSpPr>
          <p:spPr>
            <a:xfrm>
              <a:off x="6139705" y="3695062"/>
              <a:ext cx="4039868" cy="133302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900000" rtlCol="0" anchor="ctr"/>
            <a:lstStyle/>
            <a:p>
              <a:pPr algn="ctr"/>
              <a:r>
                <a:rPr lang="es-ES" dirty="0"/>
                <a:t>Entorno</a:t>
              </a:r>
            </a:p>
          </p:txBody>
        </p:sp>
        <p:cxnSp>
          <p:nvCxnSpPr>
            <p:cNvPr id="16" name="Verbinder: gekrümmt 15">
              <a:extLst>
                <a:ext uri="{FF2B5EF4-FFF2-40B4-BE49-F238E27FC236}">
                  <a16:creationId xmlns:a16="http://schemas.microsoft.com/office/drawing/2014/main" id="{3249552E-E808-4ED4-94EB-D3C1FD6314AA}"/>
                </a:ext>
              </a:extLst>
            </p:cNvPr>
            <p:cNvCxnSpPr>
              <a:cxnSpLocks/>
              <a:stCxn id="11" idx="6"/>
              <a:endCxn id="38" idx="6"/>
            </p:cNvCxnSpPr>
            <p:nvPr/>
          </p:nvCxnSpPr>
          <p:spPr>
            <a:xfrm>
              <a:off x="9127824" y="3169390"/>
              <a:ext cx="1051749" cy="1192186"/>
            </a:xfrm>
            <a:prstGeom prst="curvedConnector3">
              <a:avLst>
                <a:gd name="adj1" fmla="val 1251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Verbinder: gekrümmt 19">
              <a:extLst>
                <a:ext uri="{FF2B5EF4-FFF2-40B4-BE49-F238E27FC236}">
                  <a16:creationId xmlns:a16="http://schemas.microsoft.com/office/drawing/2014/main" id="{0DEA2C64-C171-4891-8EF8-C73890EB588D}"/>
                </a:ext>
              </a:extLst>
            </p:cNvPr>
            <p:cNvCxnSpPr>
              <a:cxnSpLocks/>
              <a:stCxn id="38" idx="2"/>
              <a:endCxn id="11" idx="2"/>
            </p:cNvCxnSpPr>
            <p:nvPr/>
          </p:nvCxnSpPr>
          <p:spPr>
            <a:xfrm rot="10800000" flipH="1">
              <a:off x="6139705" y="3169391"/>
              <a:ext cx="1149421" cy="1192186"/>
            </a:xfrm>
            <a:prstGeom prst="curvedConnector3">
              <a:avLst>
                <a:gd name="adj1" fmla="val -2301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8498CEC5-DEA8-4BB0-98F2-0357F33EB08D}"/>
                </a:ext>
              </a:extLst>
            </p:cNvPr>
            <p:cNvSpPr txBox="1"/>
            <p:nvPr/>
          </p:nvSpPr>
          <p:spPr>
            <a:xfrm>
              <a:off x="9215581" y="2496825"/>
              <a:ext cx="769762" cy="246221"/>
            </a:xfrm>
            <a:prstGeom prst="rect">
              <a:avLst/>
            </a:prstGeom>
            <a:noFill/>
          </p:spPr>
          <p:txBody>
            <a:bodyPr wrap="none" rtlCol="0">
              <a:spAutoFit/>
            </a:bodyPr>
            <a:lstStyle/>
            <a:p>
              <a:r>
                <a:rPr lang="es-ES" sz="1000" dirty="0"/>
                <a:t>Pedal [%]</a:t>
              </a:r>
            </a:p>
          </p:txBody>
        </p:sp>
        <p:sp>
          <p:nvSpPr>
            <p:cNvPr id="51" name="Textfeld 50">
              <a:extLst>
                <a:ext uri="{FF2B5EF4-FFF2-40B4-BE49-F238E27FC236}">
                  <a16:creationId xmlns:a16="http://schemas.microsoft.com/office/drawing/2014/main" id="{69E349F0-313B-494A-8F69-FB2F05904E27}"/>
                </a:ext>
              </a:extLst>
            </p:cNvPr>
            <p:cNvSpPr txBox="1"/>
            <p:nvPr/>
          </p:nvSpPr>
          <p:spPr>
            <a:xfrm>
              <a:off x="9220298" y="2690338"/>
              <a:ext cx="755334" cy="246221"/>
            </a:xfrm>
            <a:prstGeom prst="rect">
              <a:avLst/>
            </a:prstGeom>
            <a:noFill/>
          </p:spPr>
          <p:txBody>
            <a:bodyPr wrap="none" rtlCol="0">
              <a:spAutoFit/>
            </a:bodyPr>
            <a:lstStyle/>
            <a:p>
              <a:r>
                <a:rPr lang="es-ES" sz="1000" dirty="0"/>
                <a:t>Freno [%]</a:t>
              </a:r>
            </a:p>
          </p:txBody>
        </p:sp>
        <p:sp>
          <p:nvSpPr>
            <p:cNvPr id="52" name="Textfeld 51">
              <a:extLst>
                <a:ext uri="{FF2B5EF4-FFF2-40B4-BE49-F238E27FC236}">
                  <a16:creationId xmlns:a16="http://schemas.microsoft.com/office/drawing/2014/main" id="{C333B984-6246-4E4C-9BEE-2CA05B12BCCB}"/>
                </a:ext>
              </a:extLst>
            </p:cNvPr>
            <p:cNvSpPr txBox="1"/>
            <p:nvPr/>
          </p:nvSpPr>
          <p:spPr>
            <a:xfrm>
              <a:off x="9215581" y="2894744"/>
              <a:ext cx="1165704" cy="246221"/>
            </a:xfrm>
            <a:prstGeom prst="rect">
              <a:avLst/>
            </a:prstGeom>
            <a:noFill/>
          </p:spPr>
          <p:txBody>
            <a:bodyPr wrap="none" rtlCol="0">
              <a:spAutoFit/>
            </a:bodyPr>
            <a:lstStyle/>
            <a:p>
              <a:r>
                <a:rPr lang="es-ES" sz="1000" dirty="0"/>
                <a:t>Dirección [</a:t>
              </a:r>
              <a:r>
                <a:rPr lang="es-ES" sz="1000" dirty="0" err="1"/>
                <a:t>deg</a:t>
              </a:r>
              <a:r>
                <a:rPr lang="es-ES" sz="1000" dirty="0"/>
                <a:t>]</a:t>
              </a:r>
            </a:p>
          </p:txBody>
        </p:sp>
        <p:sp>
          <p:nvSpPr>
            <p:cNvPr id="53" name="Textfeld 52">
              <a:extLst>
                <a:ext uri="{FF2B5EF4-FFF2-40B4-BE49-F238E27FC236}">
                  <a16:creationId xmlns:a16="http://schemas.microsoft.com/office/drawing/2014/main" id="{67623FEE-3B8A-40BD-B8EE-6CEB0D26CBE2}"/>
                </a:ext>
              </a:extLst>
            </p:cNvPr>
            <p:cNvSpPr txBox="1"/>
            <p:nvPr/>
          </p:nvSpPr>
          <p:spPr>
            <a:xfrm>
              <a:off x="5792239" y="2346695"/>
              <a:ext cx="1367681" cy="400110"/>
            </a:xfrm>
            <a:prstGeom prst="rect">
              <a:avLst/>
            </a:prstGeom>
            <a:noFill/>
          </p:spPr>
          <p:txBody>
            <a:bodyPr wrap="square" rtlCol="0">
              <a:spAutoFit/>
            </a:bodyPr>
            <a:lstStyle/>
            <a:p>
              <a:r>
                <a:rPr lang="es-ES" sz="1000" dirty="0"/>
                <a:t>Coordenadas obstáculos [m]</a:t>
              </a:r>
            </a:p>
          </p:txBody>
        </p:sp>
        <p:sp>
          <p:nvSpPr>
            <p:cNvPr id="54" name="Textfeld 53">
              <a:extLst>
                <a:ext uri="{FF2B5EF4-FFF2-40B4-BE49-F238E27FC236}">
                  <a16:creationId xmlns:a16="http://schemas.microsoft.com/office/drawing/2014/main" id="{793BFCF7-71A0-4823-9347-EC38C1C5CDF3}"/>
                </a:ext>
              </a:extLst>
            </p:cNvPr>
            <p:cNvSpPr txBox="1"/>
            <p:nvPr/>
          </p:nvSpPr>
          <p:spPr>
            <a:xfrm>
              <a:off x="5792239" y="2774934"/>
              <a:ext cx="1367681" cy="400108"/>
            </a:xfrm>
            <a:prstGeom prst="rect">
              <a:avLst/>
            </a:prstGeom>
            <a:noFill/>
          </p:spPr>
          <p:txBody>
            <a:bodyPr wrap="square" rtlCol="0">
              <a:spAutoFit/>
            </a:bodyPr>
            <a:lstStyle/>
            <a:p>
              <a:r>
                <a:rPr lang="es-ES" sz="1000" dirty="0"/>
                <a:t>Coordenadas línea calzada [m]</a:t>
              </a:r>
            </a:p>
          </p:txBody>
        </p:sp>
      </p:grpSp>
      <p:grpSp>
        <p:nvGrpSpPr>
          <p:cNvPr id="4" name="Gruppieren 3">
            <a:extLst>
              <a:ext uri="{FF2B5EF4-FFF2-40B4-BE49-F238E27FC236}">
                <a16:creationId xmlns:a16="http://schemas.microsoft.com/office/drawing/2014/main" id="{FDF123A4-944A-4E71-83AF-04FB8A33AC5F}"/>
              </a:ext>
            </a:extLst>
          </p:cNvPr>
          <p:cNvGrpSpPr/>
          <p:nvPr/>
        </p:nvGrpSpPr>
        <p:grpSpPr>
          <a:xfrm>
            <a:off x="9315873" y="2154425"/>
            <a:ext cx="2535804" cy="4386811"/>
            <a:chOff x="8919944" y="2031874"/>
            <a:chExt cx="2535804" cy="4386811"/>
          </a:xfrm>
        </p:grpSpPr>
        <p:cxnSp>
          <p:nvCxnSpPr>
            <p:cNvPr id="105" name="Gerader Verbinder 104">
              <a:extLst>
                <a:ext uri="{FF2B5EF4-FFF2-40B4-BE49-F238E27FC236}">
                  <a16:creationId xmlns:a16="http://schemas.microsoft.com/office/drawing/2014/main" id="{DE05D6DF-895C-4543-85C8-0AA92ECD47D9}"/>
                </a:ext>
              </a:extLst>
            </p:cNvPr>
            <p:cNvCxnSpPr>
              <a:cxnSpLocks/>
            </p:cNvCxnSpPr>
            <p:nvPr/>
          </p:nvCxnSpPr>
          <p:spPr>
            <a:xfrm>
              <a:off x="8919944" y="2349592"/>
              <a:ext cx="0" cy="40690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F343B713-6013-4E8F-858F-82E69D65E0FE}"/>
                </a:ext>
              </a:extLst>
            </p:cNvPr>
            <p:cNvCxnSpPr>
              <a:cxnSpLocks/>
            </p:cNvCxnSpPr>
            <p:nvPr/>
          </p:nvCxnSpPr>
          <p:spPr>
            <a:xfrm>
              <a:off x="11455748" y="2349592"/>
              <a:ext cx="0" cy="40690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Ellipse 110">
              <a:extLst>
                <a:ext uri="{FF2B5EF4-FFF2-40B4-BE49-F238E27FC236}">
                  <a16:creationId xmlns:a16="http://schemas.microsoft.com/office/drawing/2014/main" id="{240DFBAA-D45D-4F06-BE3F-CDEF623B7300}"/>
                </a:ext>
              </a:extLst>
            </p:cNvPr>
            <p:cNvSpPr/>
            <p:nvPr/>
          </p:nvSpPr>
          <p:spPr>
            <a:xfrm>
              <a:off x="9965941" y="3437774"/>
              <a:ext cx="425565" cy="43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3" name="Gruppieren 112">
              <a:extLst>
                <a:ext uri="{FF2B5EF4-FFF2-40B4-BE49-F238E27FC236}">
                  <a16:creationId xmlns:a16="http://schemas.microsoft.com/office/drawing/2014/main" id="{0F7BF141-A28B-4BC7-A518-4994D38BFD10}"/>
                </a:ext>
              </a:extLst>
            </p:cNvPr>
            <p:cNvGrpSpPr/>
            <p:nvPr/>
          </p:nvGrpSpPr>
          <p:grpSpPr>
            <a:xfrm>
              <a:off x="9977757" y="4895376"/>
              <a:ext cx="806688" cy="1088419"/>
              <a:chOff x="9098933" y="4764369"/>
              <a:chExt cx="806688" cy="1088419"/>
            </a:xfrm>
          </p:grpSpPr>
          <mc:AlternateContent xmlns:mc="http://schemas.openxmlformats.org/markup-compatibility/2006" xmlns:a14="http://schemas.microsoft.com/office/drawing/2010/main">
            <mc:Choice Requires="a14">
              <p:sp>
                <p:nvSpPr>
                  <p:cNvPr id="141" name="Textfeld 140">
                    <a:extLst>
                      <a:ext uri="{FF2B5EF4-FFF2-40B4-BE49-F238E27FC236}">
                        <a16:creationId xmlns:a16="http://schemas.microsoft.com/office/drawing/2014/main" id="{72724691-2D53-49B0-B303-D21849CA3E78}"/>
                      </a:ext>
                    </a:extLst>
                  </p:cNvPr>
                  <p:cNvSpPr txBox="1"/>
                  <p:nvPr/>
                </p:nvSpPr>
                <p:spPr>
                  <a:xfrm>
                    <a:off x="9601499" y="5320723"/>
                    <a:ext cx="30412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𝑦</m:t>
                          </m:r>
                        </m:oMath>
                      </m:oMathPara>
                    </a14:m>
                    <a:endParaRPr lang="en-GB" sz="1100" dirty="0"/>
                  </a:p>
                </p:txBody>
              </p:sp>
            </mc:Choice>
            <mc:Fallback xmlns="">
              <p:sp>
                <p:nvSpPr>
                  <p:cNvPr id="141" name="Textfeld 140">
                    <a:extLst>
                      <a:ext uri="{FF2B5EF4-FFF2-40B4-BE49-F238E27FC236}">
                        <a16:creationId xmlns:a16="http://schemas.microsoft.com/office/drawing/2014/main" id="{72724691-2D53-49B0-B303-D21849CA3E78}"/>
                      </a:ext>
                    </a:extLst>
                  </p:cNvPr>
                  <p:cNvSpPr txBox="1">
                    <a:spLocks noRot="1" noChangeAspect="1" noMove="1" noResize="1" noEditPoints="1" noAdjustHandles="1" noChangeArrowheads="1" noChangeShapeType="1" noTextEdit="1"/>
                  </p:cNvSpPr>
                  <p:nvPr/>
                </p:nvSpPr>
                <p:spPr>
                  <a:xfrm>
                    <a:off x="9601499" y="5320723"/>
                    <a:ext cx="304122" cy="26161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2" name="Textfeld 141">
                    <a:extLst>
                      <a:ext uri="{FF2B5EF4-FFF2-40B4-BE49-F238E27FC236}">
                        <a16:creationId xmlns:a16="http://schemas.microsoft.com/office/drawing/2014/main" id="{58B880C1-F295-4B9D-A8BA-83D3E89967B3}"/>
                      </a:ext>
                    </a:extLst>
                  </p:cNvPr>
                  <p:cNvSpPr txBox="1"/>
                  <p:nvPr/>
                </p:nvSpPr>
                <p:spPr>
                  <a:xfrm>
                    <a:off x="9269890" y="4764369"/>
                    <a:ext cx="30277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𝑥</m:t>
                          </m:r>
                        </m:oMath>
                      </m:oMathPara>
                    </a14:m>
                    <a:endParaRPr lang="en-GB" sz="1100" dirty="0"/>
                  </a:p>
                </p:txBody>
              </p:sp>
            </mc:Choice>
            <mc:Fallback xmlns="">
              <p:sp>
                <p:nvSpPr>
                  <p:cNvPr id="142" name="Textfeld 141">
                    <a:extLst>
                      <a:ext uri="{FF2B5EF4-FFF2-40B4-BE49-F238E27FC236}">
                        <a16:creationId xmlns:a16="http://schemas.microsoft.com/office/drawing/2014/main" id="{58B880C1-F295-4B9D-A8BA-83D3E89967B3}"/>
                      </a:ext>
                    </a:extLst>
                  </p:cNvPr>
                  <p:cNvSpPr txBox="1">
                    <a:spLocks noRot="1" noChangeAspect="1" noMove="1" noResize="1" noEditPoints="1" noAdjustHandles="1" noChangeArrowheads="1" noChangeShapeType="1" noTextEdit="1"/>
                  </p:cNvSpPr>
                  <p:nvPr/>
                </p:nvSpPr>
                <p:spPr>
                  <a:xfrm>
                    <a:off x="9269890" y="4764369"/>
                    <a:ext cx="302775" cy="261610"/>
                  </a:xfrm>
                  <a:prstGeom prst="rect">
                    <a:avLst/>
                  </a:prstGeom>
                  <a:blipFill>
                    <a:blip r:embed="rId3"/>
                    <a:stretch>
                      <a:fillRect/>
                    </a:stretch>
                  </a:blipFill>
                </p:spPr>
                <p:txBody>
                  <a:bodyPr/>
                  <a:lstStyle/>
                  <a:p>
                    <a:r>
                      <a:rPr lang="en-GB">
                        <a:noFill/>
                      </a:rPr>
                      <a:t> </a:t>
                    </a:r>
                  </a:p>
                </p:txBody>
              </p:sp>
            </mc:Fallback>
          </mc:AlternateContent>
          <p:sp>
            <p:nvSpPr>
              <p:cNvPr id="143" name="Rechteck 142">
                <a:extLst>
                  <a:ext uri="{FF2B5EF4-FFF2-40B4-BE49-F238E27FC236}">
                    <a16:creationId xmlns:a16="http://schemas.microsoft.com/office/drawing/2014/main" id="{293E15DE-18F8-4924-8D67-A78CE75FA3F0}"/>
                  </a:ext>
                </a:extLst>
              </p:cNvPr>
              <p:cNvSpPr/>
              <p:nvPr/>
            </p:nvSpPr>
            <p:spPr>
              <a:xfrm>
                <a:off x="9098933" y="5170665"/>
                <a:ext cx="413749" cy="682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4" name="Gerade Verbindung mit Pfeil 143">
                <a:extLst>
                  <a:ext uri="{FF2B5EF4-FFF2-40B4-BE49-F238E27FC236}">
                    <a16:creationId xmlns:a16="http://schemas.microsoft.com/office/drawing/2014/main" id="{AD0F1784-6560-4DE5-AD73-BB4CEBB62B24}"/>
                  </a:ext>
                </a:extLst>
              </p:cNvPr>
              <p:cNvCxnSpPr>
                <a:cxnSpLocks/>
              </p:cNvCxnSpPr>
              <p:nvPr/>
            </p:nvCxnSpPr>
            <p:spPr>
              <a:xfrm flipV="1">
                <a:off x="9309022" y="4764369"/>
                <a:ext cx="0" cy="796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44">
                <a:extLst>
                  <a:ext uri="{FF2B5EF4-FFF2-40B4-BE49-F238E27FC236}">
                    <a16:creationId xmlns:a16="http://schemas.microsoft.com/office/drawing/2014/main" id="{16A1B959-F9F3-406B-8576-347FC6ABA5B4}"/>
                  </a:ext>
                </a:extLst>
              </p:cNvPr>
              <p:cNvCxnSpPr>
                <a:cxnSpLocks/>
              </p:cNvCxnSpPr>
              <p:nvPr/>
            </p:nvCxnSpPr>
            <p:spPr>
              <a:xfrm>
                <a:off x="9318144" y="5560597"/>
                <a:ext cx="5393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4" name="Gerader Verbinder 113">
              <a:extLst>
                <a:ext uri="{FF2B5EF4-FFF2-40B4-BE49-F238E27FC236}">
                  <a16:creationId xmlns:a16="http://schemas.microsoft.com/office/drawing/2014/main" id="{47E1D89F-8B5E-45CC-97BA-10163A724A90}"/>
                </a:ext>
              </a:extLst>
            </p:cNvPr>
            <p:cNvCxnSpPr>
              <a:cxnSpLocks/>
            </p:cNvCxnSpPr>
            <p:nvPr/>
          </p:nvCxnSpPr>
          <p:spPr>
            <a:xfrm>
              <a:off x="10196968" y="2349592"/>
              <a:ext cx="0" cy="334201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97" name="Freihandform: Form 96">
              <a:extLst>
                <a:ext uri="{FF2B5EF4-FFF2-40B4-BE49-F238E27FC236}">
                  <a16:creationId xmlns:a16="http://schemas.microsoft.com/office/drawing/2014/main" id="{082E87DA-34D5-4FF9-BC66-0FC87CFAEFB0}"/>
                </a:ext>
              </a:extLst>
            </p:cNvPr>
            <p:cNvSpPr/>
            <p:nvPr/>
          </p:nvSpPr>
          <p:spPr>
            <a:xfrm>
              <a:off x="9414089" y="2503055"/>
              <a:ext cx="782856" cy="3186545"/>
            </a:xfrm>
            <a:custGeom>
              <a:avLst/>
              <a:gdLst>
                <a:gd name="connsiteX0" fmla="*/ 782856 w 782856"/>
                <a:gd name="connsiteY0" fmla="*/ 3186545 h 3186545"/>
                <a:gd name="connsiteX1" fmla="*/ 561184 w 782856"/>
                <a:gd name="connsiteY1" fmla="*/ 2161309 h 3186545"/>
                <a:gd name="connsiteX2" fmla="*/ 99366 w 782856"/>
                <a:gd name="connsiteY2" fmla="*/ 1413163 h 3186545"/>
                <a:gd name="connsiteX3" fmla="*/ 16238 w 782856"/>
                <a:gd name="connsiteY3" fmla="*/ 849745 h 3186545"/>
                <a:gd name="connsiteX4" fmla="*/ 330275 w 782856"/>
                <a:gd name="connsiteY4" fmla="*/ 0 h 318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856" h="3186545">
                  <a:moveTo>
                    <a:pt x="782856" y="3186545"/>
                  </a:moveTo>
                  <a:cubicBezTo>
                    <a:pt x="728977" y="2821709"/>
                    <a:pt x="675099" y="2456873"/>
                    <a:pt x="561184" y="2161309"/>
                  </a:cubicBezTo>
                  <a:cubicBezTo>
                    <a:pt x="447269" y="1865745"/>
                    <a:pt x="190190" y="1631757"/>
                    <a:pt x="99366" y="1413163"/>
                  </a:cubicBezTo>
                  <a:cubicBezTo>
                    <a:pt x="8542" y="1194569"/>
                    <a:pt x="-22247" y="1085272"/>
                    <a:pt x="16238" y="849745"/>
                  </a:cubicBezTo>
                  <a:cubicBezTo>
                    <a:pt x="54723" y="614218"/>
                    <a:pt x="192499" y="307109"/>
                    <a:pt x="330275" y="0"/>
                  </a:cubicBezTo>
                </a:path>
              </a:pathLst>
            </a:cu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reihandform: Form 148">
              <a:extLst>
                <a:ext uri="{FF2B5EF4-FFF2-40B4-BE49-F238E27FC236}">
                  <a16:creationId xmlns:a16="http://schemas.microsoft.com/office/drawing/2014/main" id="{D0521469-FC64-4209-90A0-7FAEECA2A470}"/>
                </a:ext>
              </a:extLst>
            </p:cNvPr>
            <p:cNvSpPr/>
            <p:nvPr/>
          </p:nvSpPr>
          <p:spPr>
            <a:xfrm>
              <a:off x="10196945" y="2484582"/>
              <a:ext cx="488163" cy="3168073"/>
            </a:xfrm>
            <a:custGeom>
              <a:avLst/>
              <a:gdLst>
                <a:gd name="connsiteX0" fmla="*/ 0 w 488163"/>
                <a:gd name="connsiteY0" fmla="*/ 3168073 h 3168073"/>
                <a:gd name="connsiteX1" fmla="*/ 110837 w 488163"/>
                <a:gd name="connsiteY1" fmla="*/ 1819563 h 3168073"/>
                <a:gd name="connsiteX2" fmla="*/ 424873 w 488163"/>
                <a:gd name="connsiteY2" fmla="*/ 1385454 h 3168073"/>
                <a:gd name="connsiteX3" fmla="*/ 471055 w 488163"/>
                <a:gd name="connsiteY3" fmla="*/ 951345 h 3168073"/>
                <a:gd name="connsiteX4" fmla="*/ 212437 w 488163"/>
                <a:gd name="connsiteY4" fmla="*/ 277091 h 3168073"/>
                <a:gd name="connsiteX5" fmla="*/ 129310 w 488163"/>
                <a:gd name="connsiteY5" fmla="*/ 0 h 316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163" h="3168073">
                  <a:moveTo>
                    <a:pt x="0" y="3168073"/>
                  </a:moveTo>
                  <a:cubicBezTo>
                    <a:pt x="20012" y="2642369"/>
                    <a:pt x="40025" y="2116666"/>
                    <a:pt x="110837" y="1819563"/>
                  </a:cubicBezTo>
                  <a:cubicBezTo>
                    <a:pt x="181649" y="1522460"/>
                    <a:pt x="364837" y="1530157"/>
                    <a:pt x="424873" y="1385454"/>
                  </a:cubicBezTo>
                  <a:cubicBezTo>
                    <a:pt x="484909" y="1240751"/>
                    <a:pt x="506461" y="1136072"/>
                    <a:pt x="471055" y="951345"/>
                  </a:cubicBezTo>
                  <a:cubicBezTo>
                    <a:pt x="435649" y="766618"/>
                    <a:pt x="269394" y="435648"/>
                    <a:pt x="212437" y="277091"/>
                  </a:cubicBezTo>
                  <a:cubicBezTo>
                    <a:pt x="155480" y="118534"/>
                    <a:pt x="142395" y="59267"/>
                    <a:pt x="129310" y="0"/>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1" name="Gerade Verbindung mit Pfeil 150">
              <a:extLst>
                <a:ext uri="{FF2B5EF4-FFF2-40B4-BE49-F238E27FC236}">
                  <a16:creationId xmlns:a16="http://schemas.microsoft.com/office/drawing/2014/main" id="{465E0F3C-D76E-42C8-A9A3-22AB2F2F141E}"/>
                </a:ext>
              </a:extLst>
            </p:cNvPr>
            <p:cNvCxnSpPr>
              <a:cxnSpLocks/>
              <a:stCxn id="152" idx="2"/>
            </p:cNvCxnSpPr>
            <p:nvPr/>
          </p:nvCxnSpPr>
          <p:spPr>
            <a:xfrm>
              <a:off x="9321252" y="2370708"/>
              <a:ext cx="266093" cy="393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Textfeld 151">
              <a:extLst>
                <a:ext uri="{FF2B5EF4-FFF2-40B4-BE49-F238E27FC236}">
                  <a16:creationId xmlns:a16="http://schemas.microsoft.com/office/drawing/2014/main" id="{BFD3E263-F5FA-4361-9733-774DB9739C7F}"/>
                </a:ext>
              </a:extLst>
            </p:cNvPr>
            <p:cNvSpPr txBox="1"/>
            <p:nvPr/>
          </p:nvSpPr>
          <p:spPr>
            <a:xfrm>
              <a:off x="9193653" y="2124487"/>
              <a:ext cx="255198" cy="246221"/>
            </a:xfrm>
            <a:prstGeom prst="rect">
              <a:avLst/>
            </a:prstGeom>
            <a:noFill/>
            <a:ln>
              <a:solidFill>
                <a:schemeClr val="tx1"/>
              </a:solidFill>
            </a:ln>
          </p:spPr>
          <p:txBody>
            <a:bodyPr wrap="none" rtlCol="0">
              <a:spAutoFit/>
            </a:bodyPr>
            <a:lstStyle/>
            <a:p>
              <a:r>
                <a:rPr lang="en-GB" sz="1000" dirty="0"/>
                <a:t>1</a:t>
              </a:r>
            </a:p>
          </p:txBody>
        </p:sp>
        <p:cxnSp>
          <p:nvCxnSpPr>
            <p:cNvPr id="154" name="Gerade Verbindung mit Pfeil 153">
              <a:extLst>
                <a:ext uri="{FF2B5EF4-FFF2-40B4-BE49-F238E27FC236}">
                  <a16:creationId xmlns:a16="http://schemas.microsoft.com/office/drawing/2014/main" id="{73ECFDE5-05BB-4328-8F55-36ED8F9B23EE}"/>
                </a:ext>
              </a:extLst>
            </p:cNvPr>
            <p:cNvCxnSpPr>
              <a:cxnSpLocks/>
              <a:stCxn id="155" idx="2"/>
            </p:cNvCxnSpPr>
            <p:nvPr/>
          </p:nvCxnSpPr>
          <p:spPr>
            <a:xfrm>
              <a:off x="9928955" y="2280960"/>
              <a:ext cx="258891" cy="520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Textfeld 154">
              <a:extLst>
                <a:ext uri="{FF2B5EF4-FFF2-40B4-BE49-F238E27FC236}">
                  <a16:creationId xmlns:a16="http://schemas.microsoft.com/office/drawing/2014/main" id="{CA1EEA8E-3B6B-4588-8024-097FF42B2D5F}"/>
                </a:ext>
              </a:extLst>
            </p:cNvPr>
            <p:cNvSpPr txBox="1"/>
            <p:nvPr/>
          </p:nvSpPr>
          <p:spPr>
            <a:xfrm>
              <a:off x="9801356" y="2031874"/>
              <a:ext cx="255198" cy="249086"/>
            </a:xfrm>
            <a:prstGeom prst="rect">
              <a:avLst/>
            </a:prstGeom>
            <a:noFill/>
            <a:ln>
              <a:solidFill>
                <a:schemeClr val="tx1"/>
              </a:solidFill>
            </a:ln>
          </p:spPr>
          <p:txBody>
            <a:bodyPr wrap="square" rtlCol="0">
              <a:spAutoFit/>
            </a:bodyPr>
            <a:lstStyle/>
            <a:p>
              <a:r>
                <a:rPr lang="en-GB" sz="1000" dirty="0"/>
                <a:t>2</a:t>
              </a:r>
            </a:p>
          </p:txBody>
        </p:sp>
        <p:cxnSp>
          <p:nvCxnSpPr>
            <p:cNvPr id="156" name="Gerade Verbindung mit Pfeil 155">
              <a:extLst>
                <a:ext uri="{FF2B5EF4-FFF2-40B4-BE49-F238E27FC236}">
                  <a16:creationId xmlns:a16="http://schemas.microsoft.com/office/drawing/2014/main" id="{9E8E2DDF-7505-4747-AC4B-E0D5EBB09A8B}"/>
                </a:ext>
              </a:extLst>
            </p:cNvPr>
            <p:cNvCxnSpPr>
              <a:cxnSpLocks/>
              <a:stCxn id="157" idx="2"/>
            </p:cNvCxnSpPr>
            <p:nvPr/>
          </p:nvCxnSpPr>
          <p:spPr>
            <a:xfrm flipH="1">
              <a:off x="10529867" y="2644255"/>
              <a:ext cx="301921" cy="340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feld 156">
              <a:extLst>
                <a:ext uri="{FF2B5EF4-FFF2-40B4-BE49-F238E27FC236}">
                  <a16:creationId xmlns:a16="http://schemas.microsoft.com/office/drawing/2014/main" id="{C113E979-DF41-40D1-96BF-1EB6B8671DD5}"/>
                </a:ext>
              </a:extLst>
            </p:cNvPr>
            <p:cNvSpPr txBox="1"/>
            <p:nvPr/>
          </p:nvSpPr>
          <p:spPr>
            <a:xfrm>
              <a:off x="10704189" y="2398034"/>
              <a:ext cx="255198" cy="246221"/>
            </a:xfrm>
            <a:prstGeom prst="rect">
              <a:avLst/>
            </a:prstGeom>
            <a:noFill/>
            <a:ln>
              <a:solidFill>
                <a:schemeClr val="tx1"/>
              </a:solidFill>
            </a:ln>
          </p:spPr>
          <p:txBody>
            <a:bodyPr wrap="none" rtlCol="0">
              <a:spAutoFit/>
            </a:bodyPr>
            <a:lstStyle/>
            <a:p>
              <a:r>
                <a:rPr lang="en-GB" sz="1000" dirty="0"/>
                <a:t>3</a:t>
              </a:r>
            </a:p>
          </p:txBody>
        </p:sp>
      </p:grpSp>
    </p:spTree>
    <p:extLst>
      <p:ext uri="{BB962C8B-B14F-4D97-AF65-F5344CB8AC3E}">
        <p14:creationId xmlns:p14="http://schemas.microsoft.com/office/powerpoint/2010/main" val="161009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Algoritmo de aprendizaje por refuerzo. Versión simplificada</a:t>
            </a:r>
            <a:endParaRPr lang="es-E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4" y="2252434"/>
                <a:ext cx="7370588" cy="4320960"/>
              </a:xfrm>
            </p:spPr>
            <p:txBody>
              <a:bodyPr vert="horz" lIns="91440" tIns="45720" rIns="91440" bIns="45720" rtlCol="0" anchor="t">
                <a:normAutofit fontScale="85000" lnSpcReduction="20000"/>
              </a:bodyPr>
              <a:lstStyle/>
              <a:p>
                <a:pPr algn="just"/>
                <a:r>
                  <a:rPr lang="es-ES" sz="1800" dirty="0"/>
                  <a:t>La primera versión del algoritmo tiene en cuenta dos simplificaciones:</a:t>
                </a:r>
              </a:p>
              <a:p>
                <a:pPr marL="800100" lvl="1" indent="-342900" algn="just">
                  <a:buFont typeface="+mj-lt"/>
                  <a:buAutoNum type="arabicPeriod"/>
                </a:pPr>
                <a:r>
                  <a:rPr lang="es-ES" sz="1600" dirty="0"/>
                  <a:t>La velocidad del vehículo se mantiene constante a un valor predefinido. Por tanto, las variables de entrada del vehículo ‘pedal’ y ‘freno’ se eliminan, reduciendo los grados de libertad.</a:t>
                </a:r>
              </a:p>
              <a:p>
                <a:pPr marL="800100" lvl="1" indent="-342900" algn="just">
                  <a:buFont typeface="+mj-lt"/>
                  <a:buAutoNum type="arabicPeriod"/>
                </a:pPr>
                <a:r>
                  <a:rPr lang="es-ES" sz="1600" dirty="0"/>
                  <a:t>No se consideran en un principio obstáculos, tan solo las líneas que delimitan la calzada y la línea central. </a:t>
                </a:r>
              </a:p>
              <a:p>
                <a:pPr algn="just"/>
                <a:r>
                  <a:rPr lang="es-ES" sz="1800" dirty="0"/>
                  <a:t>En esta primera versión, se ha definido una función de </a:t>
                </a:r>
                <a:r>
                  <a:rPr lang="es-ES" sz="1800" dirty="0" err="1"/>
                  <a:t>reward</a:t>
                </a:r>
                <a:r>
                  <a:rPr lang="es-ES" sz="1800" dirty="0"/>
                  <a:t> para que se siga la línea central proporcionada por la percepción del vehículo:</a:t>
                </a:r>
              </a:p>
              <a:p>
                <a:pPr marL="0" indent="0" algn="just">
                  <a:buNone/>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𝑟𝑒𝑤𝑎𝑟𝑑</m:t>
                      </m:r>
                      <m:r>
                        <a:rPr lang="en-GB" sz="2100" b="0" i="1" smtClean="0">
                          <a:latin typeface="Cambria Math" panose="02040503050406030204" pitchFamily="18" charset="0"/>
                        </a:rPr>
                        <m:t>=</m:t>
                      </m:r>
                      <m:sSup>
                        <m:sSupPr>
                          <m:ctrlPr>
                            <a:rPr lang="en-GB" sz="2100" b="0" i="1" smtClean="0">
                              <a:latin typeface="Cambria Math" panose="02040503050406030204" pitchFamily="18" charset="0"/>
                            </a:rPr>
                          </m:ctrlPr>
                        </m:sSupPr>
                        <m:e>
                          <m:r>
                            <a:rPr lang="en-GB" sz="2100" b="0" i="1" smtClean="0">
                              <a:latin typeface="Cambria Math" panose="02040503050406030204" pitchFamily="18" charset="0"/>
                            </a:rPr>
                            <m:t>𝑒</m:t>
                          </m:r>
                        </m:e>
                        <m:sup>
                          <m:r>
                            <a:rPr lang="en-GB" sz="2100" b="0" i="1" smtClean="0">
                              <a:latin typeface="Cambria Math" panose="02040503050406030204" pitchFamily="18" charset="0"/>
                            </a:rPr>
                            <m:t>−</m:t>
                          </m:r>
                          <m:r>
                            <a:rPr lang="en-GB" sz="2100" b="0" i="1" smtClean="0">
                              <a:latin typeface="Cambria Math" panose="02040503050406030204" pitchFamily="18" charset="0"/>
                            </a:rPr>
                            <m:t> </m:t>
                          </m:r>
                          <m:f>
                            <m:fPr>
                              <m:ctrlPr>
                                <a:rPr lang="en-GB" sz="2100" b="0" i="1" smtClean="0">
                                  <a:latin typeface="Cambria Math" panose="02040503050406030204" pitchFamily="18" charset="0"/>
                                </a:rPr>
                              </m:ctrlPr>
                            </m:fPr>
                            <m:num>
                              <m:sSubSup>
                                <m:sSubSupPr>
                                  <m:ctrlPr>
                                    <a:rPr lang="en-GB" sz="2100" b="0" i="1" smtClean="0">
                                      <a:latin typeface="Cambria Math" panose="02040503050406030204" pitchFamily="18" charset="0"/>
                                    </a:rPr>
                                  </m:ctrlPr>
                                </m:sSubSupPr>
                                <m:e>
                                  <m:r>
                                    <a:rPr lang="en-GB" sz="2100" b="0" i="1" smtClean="0">
                                      <a:latin typeface="Cambria Math" panose="02040503050406030204" pitchFamily="18" charset="0"/>
                                    </a:rPr>
                                    <m:t>𝑒</m:t>
                                  </m:r>
                                </m:e>
                                <m:sub>
                                  <m:r>
                                    <a:rPr lang="en-GB" sz="2100" b="0" i="1" smtClean="0">
                                      <a:latin typeface="Cambria Math" panose="02040503050406030204" pitchFamily="18" charset="0"/>
                                    </a:rPr>
                                    <m:t>𝑙𝑎𝑡</m:t>
                                  </m:r>
                                </m:sub>
                                <m:sup>
                                  <m:r>
                                    <a:rPr lang="en-GB" sz="2100" b="0" i="1" smtClean="0">
                                      <a:latin typeface="Cambria Math" panose="02040503050406030204" pitchFamily="18" charset="0"/>
                                    </a:rPr>
                                    <m:t>2</m:t>
                                  </m:r>
                                </m:sup>
                              </m:sSubSup>
                            </m:num>
                            <m:den>
                              <m:r>
                                <a:rPr lang="en-GB" sz="2100" b="0" i="1" smtClean="0">
                                  <a:latin typeface="Cambria Math" panose="02040503050406030204" pitchFamily="18" charset="0"/>
                                </a:rPr>
                                <m:t>2</m:t>
                              </m:r>
                              <m:sSup>
                                <m:sSupPr>
                                  <m:ctrlPr>
                                    <a:rPr lang="en-GB" sz="2100" b="0" i="1" smtClean="0">
                                      <a:latin typeface="Cambria Math" panose="02040503050406030204" pitchFamily="18" charset="0"/>
                                      <a:ea typeface="Cambria Math" panose="02040503050406030204" pitchFamily="18" charset="0"/>
                                    </a:rPr>
                                  </m:ctrlPr>
                                </m:sSupPr>
                                <m:e>
                                  <m:r>
                                    <a:rPr lang="en-GB" sz="2100" b="0" i="1" smtClean="0">
                                      <a:latin typeface="Cambria Math" panose="02040503050406030204" pitchFamily="18" charset="0"/>
                                      <a:ea typeface="Cambria Math" panose="02040503050406030204" pitchFamily="18" charset="0"/>
                                    </a:rPr>
                                    <m:t>𝜎</m:t>
                                  </m:r>
                                </m:e>
                                <m:sup>
                                  <m:r>
                                    <a:rPr lang="en-GB" sz="2100" b="0" i="1" smtClean="0">
                                      <a:latin typeface="Cambria Math" panose="02040503050406030204" pitchFamily="18" charset="0"/>
                                      <a:ea typeface="Cambria Math" panose="02040503050406030204" pitchFamily="18" charset="0"/>
                                    </a:rPr>
                                    <m:t>2</m:t>
                                  </m:r>
                                </m:sup>
                              </m:sSup>
                            </m:den>
                          </m:f>
                        </m:sup>
                      </m:sSup>
                      <m:r>
                        <a:rPr lang="en-GB" sz="2100" b="0" i="1" smtClean="0">
                          <a:latin typeface="Cambria Math" panose="02040503050406030204" pitchFamily="18" charset="0"/>
                        </a:rPr>
                        <m:t>−</m:t>
                      </m:r>
                      <m:r>
                        <a:rPr lang="en-GB" sz="2100" b="0" i="1" smtClean="0">
                          <a:latin typeface="Cambria Math" panose="02040503050406030204" pitchFamily="18" charset="0"/>
                        </a:rPr>
                        <m:t>𝑝𝑒𝑛𝑎𝑙𝑖𝑧𝑎𝑐𝑖</m:t>
                      </m:r>
                      <m:r>
                        <a:rPr lang="en-GB" sz="2100" b="0" i="1" smtClean="0">
                          <a:latin typeface="Cambria Math" panose="02040503050406030204" pitchFamily="18" charset="0"/>
                        </a:rPr>
                        <m:t>ó</m:t>
                      </m:r>
                      <m:r>
                        <a:rPr lang="en-GB" sz="2100" b="0" i="1" smtClean="0">
                          <a:latin typeface="Cambria Math" panose="02040503050406030204" pitchFamily="18" charset="0"/>
                        </a:rPr>
                        <m:t>𝑛</m:t>
                      </m:r>
                    </m:oMath>
                  </m:oMathPara>
                </a14:m>
                <a:endParaRPr lang="es-ES" sz="2100" dirty="0"/>
              </a:p>
              <a:p>
                <a:pPr algn="just"/>
                <a:r>
                  <a:rPr lang="es-ES" sz="1800" dirty="0"/>
                  <a:t>Si la distancia lateral del vehículo a la línea central (ver imagen) es siempre cero, se suma a la función de </a:t>
                </a:r>
                <a:r>
                  <a:rPr lang="es-ES" sz="1800" dirty="0" err="1"/>
                  <a:t>reward</a:t>
                </a:r>
                <a:r>
                  <a:rPr lang="es-ES" sz="1800" dirty="0"/>
                  <a:t> el valor 1. Cuanto más nos alejemos de la línea central, más bajo es el valor de </a:t>
                </a:r>
                <a:r>
                  <a:rPr lang="es-ES" sz="1800" dirty="0" err="1"/>
                  <a:t>reward</a:t>
                </a:r>
                <a:r>
                  <a:rPr lang="es-ES" sz="1800" dirty="0"/>
                  <a:t>.</a:t>
                </a:r>
              </a:p>
              <a:p>
                <a:pPr algn="just"/>
                <a:r>
                  <a:rPr lang="es-ES" sz="1800" dirty="0"/>
                  <a:t>Existe una penalización que se aplica solamente si el vehículo abandona los límites de la calzada. Si esto ocurriera, se reinicia el entorno y se comienza un nuevo episodio de aprendizaje.</a:t>
                </a:r>
              </a:p>
              <a:p>
                <a:pPr algn="just"/>
                <a:r>
                  <a:rPr lang="es-ES" sz="1800" dirty="0"/>
                  <a:t>Teniendo en cuenta la definición anterior de la función de </a:t>
                </a:r>
                <a:r>
                  <a:rPr lang="es-ES" sz="1800" dirty="0" err="1"/>
                  <a:t>reward</a:t>
                </a:r>
                <a:r>
                  <a:rPr lang="es-ES" sz="1800" dirty="0"/>
                  <a:t>, el algoritmo de RL actúa simplemente como un algoritmo de control del movimiento, en vez de ser un algoritmo de planificación del movimiento. Es decir, el algoritmo recibe la trayectoria que se quiere recorrer, y se genera la posición de la dirección para seguir sin error esta trayectoria, tal y como lo haría, por ejemplo, un controlador PI.</a:t>
                </a:r>
              </a:p>
            </p:txBody>
          </p:sp>
        </mc:Choice>
        <mc:Fallback>
          <p:sp>
            <p:nvSpPr>
              <p:cNvPr id="3" name="Content Placeholder 2">
                <a:extLst>
                  <a:ext uri="{FF2B5EF4-FFF2-40B4-BE49-F238E27FC236}">
                    <a16:creationId xmlns:a16="http://schemas.microsoft.com/office/drawing/2014/main" id="{8D1F8D79-35C0-4572-A705-DEC06E75823A}"/>
                  </a:ext>
                </a:extLst>
              </p:cNvPr>
              <p:cNvSpPr>
                <a:spLocks noGrp="1" noRot="1" noChangeAspect="1" noMove="1" noResize="1" noEditPoints="1" noAdjustHandles="1" noChangeArrowheads="1" noChangeShapeType="1" noTextEdit="1"/>
              </p:cNvSpPr>
              <p:nvPr>
                <p:ph idx="1"/>
              </p:nvPr>
            </p:nvSpPr>
            <p:spPr>
              <a:xfrm>
                <a:off x="328914" y="2252434"/>
                <a:ext cx="7370588" cy="4320960"/>
              </a:xfrm>
              <a:blipFill>
                <a:blip r:embed="rId2"/>
                <a:stretch>
                  <a:fillRect l="-248" t="-1693" r="-331" b="-1410"/>
                </a:stretch>
              </a:blipFill>
            </p:spPr>
            <p:txBody>
              <a:bodyPr/>
              <a:lstStyle/>
              <a:p>
                <a:r>
                  <a:rPr lang="en-GB">
                    <a:noFill/>
                  </a:rPr>
                  <a:t> </a:t>
                </a:r>
              </a:p>
            </p:txBody>
          </p:sp>
        </mc:Fallback>
      </mc:AlternateContent>
      <p:grpSp>
        <p:nvGrpSpPr>
          <p:cNvPr id="13" name="Gruppieren 12">
            <a:extLst>
              <a:ext uri="{FF2B5EF4-FFF2-40B4-BE49-F238E27FC236}">
                <a16:creationId xmlns:a16="http://schemas.microsoft.com/office/drawing/2014/main" id="{9F2B1047-9FB0-42DE-9B05-E5D043AB2D4F}"/>
              </a:ext>
            </a:extLst>
          </p:cNvPr>
          <p:cNvGrpSpPr/>
          <p:nvPr/>
        </p:nvGrpSpPr>
        <p:grpSpPr>
          <a:xfrm>
            <a:off x="7874834" y="2482135"/>
            <a:ext cx="3997126" cy="646398"/>
            <a:chOff x="6781015" y="3028890"/>
            <a:chExt cx="3997126" cy="646398"/>
          </a:xfrm>
        </p:grpSpPr>
        <p:sp>
          <p:nvSpPr>
            <p:cNvPr id="74" name="Rechteck 73">
              <a:extLst>
                <a:ext uri="{FF2B5EF4-FFF2-40B4-BE49-F238E27FC236}">
                  <a16:creationId xmlns:a16="http://schemas.microsoft.com/office/drawing/2014/main" id="{74FDA5FA-6C9E-485A-8D8B-7C0A579E0716}"/>
                </a:ext>
              </a:extLst>
            </p:cNvPr>
            <p:cNvSpPr/>
            <p:nvPr/>
          </p:nvSpPr>
          <p:spPr>
            <a:xfrm>
              <a:off x="7922982" y="3182712"/>
              <a:ext cx="872226" cy="492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Vehículo</a:t>
              </a:r>
              <a:endParaRPr lang="es-ES" sz="1000" dirty="0"/>
            </a:p>
          </p:txBody>
        </p:sp>
        <p:cxnSp>
          <p:nvCxnSpPr>
            <p:cNvPr id="80" name="Gerade Verbindung mit Pfeil 79">
              <a:extLst>
                <a:ext uri="{FF2B5EF4-FFF2-40B4-BE49-F238E27FC236}">
                  <a16:creationId xmlns:a16="http://schemas.microsoft.com/office/drawing/2014/main" id="{0C915743-EED9-46E0-8418-9B295263D7F3}"/>
                </a:ext>
              </a:extLst>
            </p:cNvPr>
            <p:cNvCxnSpPr>
              <a:cxnSpLocks/>
              <a:endCxn id="74" idx="1"/>
            </p:cNvCxnSpPr>
            <p:nvPr/>
          </p:nvCxnSpPr>
          <p:spPr>
            <a:xfrm>
              <a:off x="7060676" y="3429000"/>
              <a:ext cx="862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C333B984-6246-4E4C-9BEE-2CA05B12BCCB}"/>
                </a:ext>
              </a:extLst>
            </p:cNvPr>
            <p:cNvSpPr txBox="1"/>
            <p:nvPr/>
          </p:nvSpPr>
          <p:spPr>
            <a:xfrm>
              <a:off x="6781015" y="3182712"/>
              <a:ext cx="1007181" cy="214604"/>
            </a:xfrm>
            <a:prstGeom prst="rect">
              <a:avLst/>
            </a:prstGeom>
            <a:noFill/>
          </p:spPr>
          <p:txBody>
            <a:bodyPr wrap="none" rtlCol="0">
              <a:spAutoFit/>
            </a:bodyPr>
            <a:lstStyle/>
            <a:p>
              <a:r>
                <a:rPr lang="es-ES" sz="1000" dirty="0"/>
                <a:t>Dirección [</a:t>
              </a:r>
              <a:r>
                <a:rPr lang="es-ES" sz="1000" dirty="0" err="1"/>
                <a:t>deg</a:t>
              </a:r>
              <a:r>
                <a:rPr lang="es-ES" sz="1000" dirty="0"/>
                <a:t>]</a:t>
              </a:r>
            </a:p>
          </p:txBody>
        </p:sp>
        <p:cxnSp>
          <p:nvCxnSpPr>
            <p:cNvPr id="40" name="Gerade Verbindung mit Pfeil 39">
              <a:extLst>
                <a:ext uri="{FF2B5EF4-FFF2-40B4-BE49-F238E27FC236}">
                  <a16:creationId xmlns:a16="http://schemas.microsoft.com/office/drawing/2014/main" id="{45D501AA-4CC4-42BD-A14F-AF844FA2A9FF}"/>
                </a:ext>
              </a:extLst>
            </p:cNvPr>
            <p:cNvCxnSpPr>
              <a:cxnSpLocks/>
              <a:stCxn id="74" idx="3"/>
            </p:cNvCxnSpPr>
            <p:nvPr/>
          </p:nvCxnSpPr>
          <p:spPr>
            <a:xfrm>
              <a:off x="8795208" y="3429000"/>
              <a:ext cx="895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BCE42DC-08CA-48B9-A7F9-9CCCCC97C7ED}"/>
                </a:ext>
              </a:extLst>
            </p:cNvPr>
            <p:cNvSpPr txBox="1"/>
            <p:nvPr/>
          </p:nvSpPr>
          <p:spPr>
            <a:xfrm>
              <a:off x="8785288" y="3028890"/>
              <a:ext cx="1992853" cy="400110"/>
            </a:xfrm>
            <a:prstGeom prst="rect">
              <a:avLst/>
            </a:prstGeom>
            <a:noFill/>
          </p:spPr>
          <p:txBody>
            <a:bodyPr wrap="none" rtlCol="0">
              <a:spAutoFit/>
            </a:bodyPr>
            <a:lstStyle/>
            <a:p>
              <a:r>
                <a:rPr lang="es-ES" sz="1000" dirty="0"/>
                <a:t>Velocidad [km/h]</a:t>
              </a:r>
            </a:p>
            <a:p>
              <a:r>
                <a:rPr lang="es-ES" sz="1000" dirty="0"/>
                <a:t>Posición vehículo (x, y, theta)</a:t>
              </a:r>
            </a:p>
          </p:txBody>
        </p:sp>
      </p:grpSp>
      <p:grpSp>
        <p:nvGrpSpPr>
          <p:cNvPr id="23" name="Gruppieren 22">
            <a:extLst>
              <a:ext uri="{FF2B5EF4-FFF2-40B4-BE49-F238E27FC236}">
                <a16:creationId xmlns:a16="http://schemas.microsoft.com/office/drawing/2014/main" id="{85C66D81-6B20-4B21-B12F-A0C92EA9F705}"/>
              </a:ext>
            </a:extLst>
          </p:cNvPr>
          <p:cNvGrpSpPr/>
          <p:nvPr/>
        </p:nvGrpSpPr>
        <p:grpSpPr>
          <a:xfrm>
            <a:off x="8491136" y="3460801"/>
            <a:ext cx="1923556" cy="3202319"/>
            <a:chOff x="7974588" y="3429000"/>
            <a:chExt cx="1923556" cy="3202319"/>
          </a:xfrm>
        </p:grpSpPr>
        <p:cxnSp>
          <p:nvCxnSpPr>
            <p:cNvPr id="55" name="Gerader Verbinder 54">
              <a:extLst>
                <a:ext uri="{FF2B5EF4-FFF2-40B4-BE49-F238E27FC236}">
                  <a16:creationId xmlns:a16="http://schemas.microsoft.com/office/drawing/2014/main" id="{A623862F-90C9-4C08-81F9-BD3E830973D1}"/>
                </a:ext>
              </a:extLst>
            </p:cNvPr>
            <p:cNvCxnSpPr>
              <a:cxnSpLocks/>
            </p:cNvCxnSpPr>
            <p:nvPr/>
          </p:nvCxnSpPr>
          <p:spPr>
            <a:xfrm>
              <a:off x="7974588" y="3429000"/>
              <a:ext cx="0" cy="32023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48FC56F6-FE9E-4D60-A60C-57E623A1D8E8}"/>
                </a:ext>
              </a:extLst>
            </p:cNvPr>
            <p:cNvCxnSpPr>
              <a:cxnSpLocks/>
            </p:cNvCxnSpPr>
            <p:nvPr/>
          </p:nvCxnSpPr>
          <p:spPr>
            <a:xfrm>
              <a:off x="9898144" y="3429000"/>
              <a:ext cx="0" cy="32023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uppieren 57">
              <a:extLst>
                <a:ext uri="{FF2B5EF4-FFF2-40B4-BE49-F238E27FC236}">
                  <a16:creationId xmlns:a16="http://schemas.microsoft.com/office/drawing/2014/main" id="{27A6A199-4867-464B-8594-9CD963461C3D}"/>
                </a:ext>
              </a:extLst>
            </p:cNvPr>
            <p:cNvGrpSpPr/>
            <p:nvPr/>
          </p:nvGrpSpPr>
          <p:grpSpPr>
            <a:xfrm>
              <a:off x="9286224" y="5237058"/>
              <a:ext cx="611920" cy="856569"/>
              <a:chOff x="9098933" y="4764369"/>
              <a:chExt cx="806688" cy="1088417"/>
            </a:xfrm>
          </p:grpSpPr>
          <mc:AlternateContent xmlns:mc="http://schemas.openxmlformats.org/markup-compatibility/2006" xmlns:a14="http://schemas.microsoft.com/office/drawing/2010/main">
            <mc:Choice Requires="a14">
              <p:sp>
                <p:nvSpPr>
                  <p:cNvPr id="68" name="Textfeld 67">
                    <a:extLst>
                      <a:ext uri="{FF2B5EF4-FFF2-40B4-BE49-F238E27FC236}">
                        <a16:creationId xmlns:a16="http://schemas.microsoft.com/office/drawing/2014/main" id="{E322D306-8289-4BE9-97B1-A0BEF0A3C2A4}"/>
                      </a:ext>
                    </a:extLst>
                  </p:cNvPr>
                  <p:cNvSpPr txBox="1"/>
                  <p:nvPr/>
                </p:nvSpPr>
                <p:spPr>
                  <a:xfrm>
                    <a:off x="9601499" y="5320723"/>
                    <a:ext cx="30412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𝑦</m:t>
                          </m:r>
                        </m:oMath>
                      </m:oMathPara>
                    </a14:m>
                    <a:endParaRPr lang="en-GB" sz="1100" dirty="0"/>
                  </a:p>
                </p:txBody>
              </p:sp>
            </mc:Choice>
            <mc:Fallback xmlns="">
              <p:sp>
                <p:nvSpPr>
                  <p:cNvPr id="141" name="Textfeld 140">
                    <a:extLst>
                      <a:ext uri="{FF2B5EF4-FFF2-40B4-BE49-F238E27FC236}">
                        <a16:creationId xmlns:a16="http://schemas.microsoft.com/office/drawing/2014/main" id="{72724691-2D53-49B0-B303-D21849CA3E78}"/>
                      </a:ext>
                    </a:extLst>
                  </p:cNvPr>
                  <p:cNvSpPr txBox="1">
                    <a:spLocks noRot="1" noChangeAspect="1" noMove="1" noResize="1" noEditPoints="1" noAdjustHandles="1" noChangeArrowheads="1" noChangeShapeType="1" noTextEdit="1"/>
                  </p:cNvSpPr>
                  <p:nvPr/>
                </p:nvSpPr>
                <p:spPr>
                  <a:xfrm>
                    <a:off x="9601499" y="5320723"/>
                    <a:ext cx="304122" cy="26161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feld 68">
                    <a:extLst>
                      <a:ext uri="{FF2B5EF4-FFF2-40B4-BE49-F238E27FC236}">
                        <a16:creationId xmlns:a16="http://schemas.microsoft.com/office/drawing/2014/main" id="{11537DC4-9805-4BB3-B969-620BCD35FF3D}"/>
                      </a:ext>
                    </a:extLst>
                  </p:cNvPr>
                  <p:cNvSpPr txBox="1"/>
                  <p:nvPr/>
                </p:nvSpPr>
                <p:spPr>
                  <a:xfrm>
                    <a:off x="9269890" y="4764369"/>
                    <a:ext cx="30277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𝑥</m:t>
                          </m:r>
                        </m:oMath>
                      </m:oMathPara>
                    </a14:m>
                    <a:endParaRPr lang="en-GB" sz="1100" dirty="0"/>
                  </a:p>
                </p:txBody>
              </p:sp>
            </mc:Choice>
            <mc:Fallback xmlns="">
              <p:sp>
                <p:nvSpPr>
                  <p:cNvPr id="142" name="Textfeld 141">
                    <a:extLst>
                      <a:ext uri="{FF2B5EF4-FFF2-40B4-BE49-F238E27FC236}">
                        <a16:creationId xmlns:a16="http://schemas.microsoft.com/office/drawing/2014/main" id="{58B880C1-F295-4B9D-A8BA-83D3E89967B3}"/>
                      </a:ext>
                    </a:extLst>
                  </p:cNvPr>
                  <p:cNvSpPr txBox="1">
                    <a:spLocks noRot="1" noChangeAspect="1" noMove="1" noResize="1" noEditPoints="1" noAdjustHandles="1" noChangeArrowheads="1" noChangeShapeType="1" noTextEdit="1"/>
                  </p:cNvSpPr>
                  <p:nvPr/>
                </p:nvSpPr>
                <p:spPr>
                  <a:xfrm>
                    <a:off x="9269890" y="4764369"/>
                    <a:ext cx="302775" cy="261610"/>
                  </a:xfrm>
                  <a:prstGeom prst="rect">
                    <a:avLst/>
                  </a:prstGeom>
                  <a:blipFill>
                    <a:blip r:embed="rId4"/>
                    <a:stretch>
                      <a:fillRect/>
                    </a:stretch>
                  </a:blipFill>
                </p:spPr>
                <p:txBody>
                  <a:bodyPr/>
                  <a:lstStyle/>
                  <a:p>
                    <a:r>
                      <a:rPr lang="en-GB">
                        <a:noFill/>
                      </a:rPr>
                      <a:t> </a:t>
                    </a:r>
                  </a:p>
                </p:txBody>
              </p:sp>
            </mc:Fallback>
          </mc:AlternateContent>
          <p:sp>
            <p:nvSpPr>
              <p:cNvPr id="70" name="Rechteck 69">
                <a:extLst>
                  <a:ext uri="{FF2B5EF4-FFF2-40B4-BE49-F238E27FC236}">
                    <a16:creationId xmlns:a16="http://schemas.microsoft.com/office/drawing/2014/main" id="{3628CF55-E4B4-4DF7-9E1A-6D68A357E7AC}"/>
                  </a:ext>
                </a:extLst>
              </p:cNvPr>
              <p:cNvSpPr/>
              <p:nvPr/>
            </p:nvSpPr>
            <p:spPr>
              <a:xfrm>
                <a:off x="9098933" y="5170664"/>
                <a:ext cx="413749" cy="68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Gerade Verbindung mit Pfeil 70">
                <a:extLst>
                  <a:ext uri="{FF2B5EF4-FFF2-40B4-BE49-F238E27FC236}">
                    <a16:creationId xmlns:a16="http://schemas.microsoft.com/office/drawing/2014/main" id="{3B86186F-15EF-492E-A50D-96FA5F46237E}"/>
                  </a:ext>
                </a:extLst>
              </p:cNvPr>
              <p:cNvCxnSpPr>
                <a:cxnSpLocks/>
              </p:cNvCxnSpPr>
              <p:nvPr/>
            </p:nvCxnSpPr>
            <p:spPr>
              <a:xfrm flipV="1">
                <a:off x="9309022" y="4764369"/>
                <a:ext cx="0" cy="796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1EF17B1C-8091-48E1-BA45-13759C6AF3FA}"/>
                  </a:ext>
                </a:extLst>
              </p:cNvPr>
              <p:cNvCxnSpPr>
                <a:cxnSpLocks/>
              </p:cNvCxnSpPr>
              <p:nvPr/>
            </p:nvCxnSpPr>
            <p:spPr>
              <a:xfrm>
                <a:off x="9318144" y="5560597"/>
                <a:ext cx="5393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9" name="Gerader Verbinder 58">
              <a:extLst>
                <a:ext uri="{FF2B5EF4-FFF2-40B4-BE49-F238E27FC236}">
                  <a16:creationId xmlns:a16="http://schemas.microsoft.com/office/drawing/2014/main" id="{043AE235-E9A1-46DB-837F-225032A7A631}"/>
                </a:ext>
              </a:extLst>
            </p:cNvPr>
            <p:cNvCxnSpPr>
              <a:cxnSpLocks/>
            </p:cNvCxnSpPr>
            <p:nvPr/>
          </p:nvCxnSpPr>
          <p:spPr>
            <a:xfrm>
              <a:off x="8943286" y="3429000"/>
              <a:ext cx="0" cy="314439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01FE778F-03CE-4A70-B6F4-AE3C6B1E48FA}"/>
                </a:ext>
              </a:extLst>
            </p:cNvPr>
            <p:cNvCxnSpPr>
              <a:cxnSpLocks/>
            </p:cNvCxnSpPr>
            <p:nvPr/>
          </p:nvCxnSpPr>
          <p:spPr>
            <a:xfrm>
              <a:off x="9443150" y="4572000"/>
              <a:ext cx="0" cy="665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4F071782-6189-4E67-91AC-550DCCB9ADF1}"/>
                </a:ext>
              </a:extLst>
            </p:cNvPr>
            <p:cNvCxnSpPr/>
            <p:nvPr/>
          </p:nvCxnSpPr>
          <p:spPr>
            <a:xfrm>
              <a:off x="8970531" y="4910228"/>
              <a:ext cx="4726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A70A3505-F6A0-4603-A51F-A73DDB7673E7}"/>
                    </a:ext>
                  </a:extLst>
                </p:cNvPr>
                <p:cNvSpPr txBox="1"/>
                <p:nvPr/>
              </p:nvSpPr>
              <p:spPr>
                <a:xfrm>
                  <a:off x="8979763" y="4576296"/>
                  <a:ext cx="4240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𝑙𝑎𝑡</m:t>
                            </m:r>
                          </m:sub>
                        </m:sSub>
                      </m:oMath>
                    </m:oMathPara>
                  </a14:m>
                  <a:endParaRPr lang="en-GB" dirty="0"/>
                </a:p>
              </p:txBody>
            </p:sp>
          </mc:Choice>
          <mc:Fallback xmlns="">
            <p:sp>
              <p:nvSpPr>
                <p:cNvPr id="21" name="Textfeld 20">
                  <a:extLst>
                    <a:ext uri="{FF2B5EF4-FFF2-40B4-BE49-F238E27FC236}">
                      <a16:creationId xmlns:a16="http://schemas.microsoft.com/office/drawing/2014/main" id="{A70A3505-F6A0-4603-A51F-A73DDB7673E7}"/>
                    </a:ext>
                  </a:extLst>
                </p:cNvPr>
                <p:cNvSpPr txBox="1">
                  <a:spLocks noRot="1" noChangeAspect="1" noMove="1" noResize="1" noEditPoints="1" noAdjustHandles="1" noChangeArrowheads="1" noChangeShapeType="1" noTextEdit="1"/>
                </p:cNvSpPr>
                <p:nvPr/>
              </p:nvSpPr>
              <p:spPr>
                <a:xfrm>
                  <a:off x="8979763" y="4576296"/>
                  <a:ext cx="424090" cy="276999"/>
                </a:xfrm>
                <a:prstGeom prst="rect">
                  <a:avLst/>
                </a:prstGeom>
                <a:blipFill>
                  <a:blip r:embed="rId5"/>
                  <a:stretch>
                    <a:fillRect l="-5797" r="-5797" b="-22222"/>
                  </a:stretch>
                </a:blipFill>
              </p:spPr>
              <p:txBody>
                <a:bodyPr/>
                <a:lstStyle/>
                <a:p>
                  <a:r>
                    <a:rPr lang="en-GB">
                      <a:noFill/>
                    </a:rPr>
                    <a:t> </a:t>
                  </a:r>
                </a:p>
              </p:txBody>
            </p:sp>
          </mc:Fallback>
        </mc:AlternateContent>
      </p:grpSp>
    </p:spTree>
    <p:extLst>
      <p:ext uri="{BB962C8B-B14F-4D97-AF65-F5344CB8AC3E}">
        <p14:creationId xmlns:p14="http://schemas.microsoft.com/office/powerpoint/2010/main" val="372278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Algoritmo de aprendizaje por refuerzo. Versión simplificada</a:t>
            </a:r>
            <a:endParaRPr lang="es-E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4" y="2252434"/>
                <a:ext cx="7370588" cy="4320960"/>
              </a:xfrm>
            </p:spPr>
            <p:txBody>
              <a:bodyPr vert="horz" lIns="91440" tIns="45720" rIns="91440" bIns="45720" rtlCol="0" anchor="t">
                <a:normAutofit fontScale="77500" lnSpcReduction="20000"/>
              </a:bodyPr>
              <a:lstStyle/>
              <a:p>
                <a:pPr algn="just"/>
                <a:r>
                  <a:rPr lang="es-ES" sz="1800" dirty="0"/>
                  <a:t>Sin embargo, dada la función de </a:t>
                </a:r>
                <a:r>
                  <a:rPr lang="es-ES" sz="1800" dirty="0" err="1"/>
                  <a:t>reward</a:t>
                </a:r>
                <a:r>
                  <a:rPr lang="es-ES" sz="1800" dirty="0"/>
                  <a:t> de la anterior diapositiva, ¿Qué pasaría si se quiere conducir a lo largo de una curva de 90 grados?</a:t>
                </a:r>
              </a:p>
              <a:p>
                <a:pPr algn="just"/>
                <a:r>
                  <a:rPr lang="es-ES" sz="1800" dirty="0"/>
                  <a:t>En este caso, la línea central (línea equidistante entre las líneas derecha e izquierda), no sería una trayectoria óptima, ya que podría generar valores muy altos de aceleración lateral, haciendo que los ocupantes del vehículo perciban esta trayectoria como incómoda.</a:t>
                </a:r>
              </a:p>
              <a:p>
                <a:pPr algn="just"/>
                <a:r>
                  <a:rPr lang="es-ES" sz="1800" dirty="0"/>
                  <a:t>De manera simplificada, se puede decir que una trayectoria es cómoda si los valores de aceleración y </a:t>
                </a:r>
                <a:r>
                  <a:rPr lang="es-ES" sz="1800" dirty="0" err="1"/>
                  <a:t>jerk</a:t>
                </a:r>
                <a:r>
                  <a:rPr lang="es-ES" sz="1800" dirty="0"/>
                  <a:t> (derivada de la aceleración) longitudinal y lateral están siempre por debajo de un cierto límite.</a:t>
                </a:r>
              </a:p>
              <a:p>
                <a:pPr algn="just"/>
                <a:r>
                  <a:rPr lang="es-ES" sz="1800" dirty="0"/>
                  <a:t>La aceleración lateral se calcula como:</a:t>
                </a:r>
              </a:p>
              <a:p>
                <a:pPr marL="0" indent="0" algn="just">
                  <a:buNone/>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𝑎</m:t>
                          </m:r>
                        </m:e>
                        <m:sub>
                          <m:r>
                            <a:rPr lang="en-GB" sz="1800" b="0" i="1" smtClean="0">
                              <a:latin typeface="Cambria Math" panose="02040503050406030204" pitchFamily="18" charset="0"/>
                            </a:rPr>
                            <m:t>𝑐</m:t>
                          </m:r>
                        </m:sub>
                      </m:sSub>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𝑣</m:t>
                              </m:r>
                            </m:e>
                            <m:sup>
                              <m:r>
                                <a:rPr lang="en-GB" sz="1800" b="0" i="1" smtClean="0">
                                  <a:latin typeface="Cambria Math" panose="02040503050406030204" pitchFamily="18" charset="0"/>
                                </a:rPr>
                                <m:t>2</m:t>
                              </m:r>
                            </m:sup>
                          </m:sSup>
                        </m:num>
                        <m:den>
                          <m:r>
                            <a:rPr lang="en-GB" sz="1800" b="0" i="1" smtClean="0">
                              <a:latin typeface="Cambria Math" panose="02040503050406030204" pitchFamily="18" charset="0"/>
                            </a:rPr>
                            <m:t>𝑅</m:t>
                          </m:r>
                        </m:den>
                      </m:f>
                      <m:r>
                        <a:rPr lang="en-GB" sz="1800" b="0" i="0" smtClean="0">
                          <a:latin typeface="Cambria Math" panose="02040503050406030204" pitchFamily="18" charset="0"/>
                        </a:rPr>
                        <m:t> </m:t>
                      </m:r>
                      <m:r>
                        <m:rPr>
                          <m:sty m:val="p"/>
                        </m:rPr>
                        <a:rPr lang="en-GB" sz="1800" b="0" i="0" smtClean="0">
                          <a:latin typeface="Cambria Math" panose="02040503050406030204" pitchFamily="18" charset="0"/>
                        </a:rPr>
                        <m:t>siendo</m:t>
                      </m:r>
                      <m:r>
                        <a:rPr lang="en-GB" sz="1800" b="0" i="0" smtClean="0">
                          <a:latin typeface="Cambria Math" panose="02040503050406030204" pitchFamily="18" charset="0"/>
                        </a:rPr>
                        <m:t> </m:t>
                      </m:r>
                      <m:r>
                        <m:rPr>
                          <m:sty m:val="p"/>
                        </m:rPr>
                        <a:rPr lang="en-GB" sz="1800" b="0" i="0" smtClean="0">
                          <a:latin typeface="Cambria Math" panose="02040503050406030204" pitchFamily="18" charset="0"/>
                        </a:rPr>
                        <m:t>R</m:t>
                      </m:r>
                      <m:r>
                        <a:rPr lang="en-GB" sz="1800" b="0" i="0" smtClean="0">
                          <a:latin typeface="Cambria Math" panose="02040503050406030204" pitchFamily="18" charset="0"/>
                        </a:rPr>
                        <m:t>= </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𝐿</m:t>
                          </m:r>
                        </m:num>
                        <m:den>
                          <m:r>
                            <a:rPr lang="en-GB" sz="1800" b="0" i="1" smtClean="0">
                              <a:latin typeface="Cambria Math" panose="02040503050406030204" pitchFamily="18" charset="0"/>
                            </a:rPr>
                            <m:t>𝑡𝑎𝑛</m:t>
                          </m:r>
                          <m:r>
                            <a:rPr lang="en-GB" sz="1800" b="0" i="1" smtClean="0">
                              <a:latin typeface="Cambria Math" panose="02040503050406030204" pitchFamily="18" charset="0"/>
                              <a:ea typeface="Cambria Math" panose="02040503050406030204" pitchFamily="18" charset="0"/>
                            </a:rPr>
                            <m:t>𝛿</m:t>
                          </m:r>
                        </m:den>
                      </m:f>
                    </m:oMath>
                  </m:oMathPara>
                </a14:m>
                <a:endParaRPr lang="es-ES" sz="1800" dirty="0"/>
              </a:p>
              <a:p>
                <a:pPr algn="just"/>
                <a:r>
                  <a:rPr lang="es-ES" sz="1800" dirty="0"/>
                  <a:t>La función de </a:t>
                </a:r>
                <a:r>
                  <a:rPr lang="es-ES" sz="1800" dirty="0" err="1"/>
                  <a:t>reward</a:t>
                </a:r>
                <a:r>
                  <a:rPr lang="es-ES" sz="1800" dirty="0"/>
                  <a:t> se podría adaptar de la siguiente manera, siempre y cuando la aceleración lateral supere un límite mínimo. De esta forma se esperaría que el algoritmo de RL ya no tenga como objetivo simplemente seguir la línea central (línea azul), sino que genere una trayectoria óptima en cuanto a niveles de aceleración lateral (línea verde en la imagen):</a:t>
                </a:r>
              </a:p>
              <a:p>
                <a:pPr marL="0" indent="0" algn="just">
                  <a:buNone/>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𝑟𝑒𝑤𝑎𝑟𝑑</m:t>
                      </m:r>
                      <m:r>
                        <a:rPr lang="en-GB" sz="1800" i="1">
                          <a:latin typeface="Cambria Math" panose="02040503050406030204" pitchFamily="18" charset="0"/>
                        </a:rPr>
                        <m:t>=</m:t>
                      </m:r>
                      <m:sSup>
                        <m:sSupPr>
                          <m:ctrlPr>
                            <a:rPr lang="en-GB" sz="1800" i="1">
                              <a:latin typeface="Cambria Math" panose="02040503050406030204" pitchFamily="18" charset="0"/>
                            </a:rPr>
                          </m:ctrlPr>
                        </m:sSupPr>
                        <m:e>
                          <m:r>
                            <a:rPr lang="en-GB" sz="1800" i="1">
                              <a:latin typeface="Cambria Math" panose="02040503050406030204" pitchFamily="18" charset="0"/>
                            </a:rPr>
                            <m:t>𝑒</m:t>
                          </m:r>
                        </m:e>
                        <m:sup>
                          <m:r>
                            <a:rPr lang="en-GB" sz="1800" i="1">
                              <a:latin typeface="Cambria Math" panose="02040503050406030204" pitchFamily="18" charset="0"/>
                            </a:rPr>
                            <m:t>−</m:t>
                          </m:r>
                          <m:f>
                            <m:fPr>
                              <m:ctrlPr>
                                <a:rPr lang="en-GB" sz="1800" i="1">
                                  <a:latin typeface="Cambria Math" panose="02040503050406030204" pitchFamily="18" charset="0"/>
                                </a:rPr>
                              </m:ctrlPr>
                            </m:fPr>
                            <m:num>
                              <m:sSubSup>
                                <m:sSubSupPr>
                                  <m:ctrlPr>
                                    <a:rPr lang="en-GB" sz="1800" i="1">
                                      <a:latin typeface="Cambria Math" panose="02040503050406030204" pitchFamily="18" charset="0"/>
                                    </a:rPr>
                                  </m:ctrlPr>
                                </m:sSubSupPr>
                                <m:e>
                                  <m:r>
                                    <a:rPr lang="en-GB" sz="1800" i="1">
                                      <a:latin typeface="Cambria Math" panose="02040503050406030204" pitchFamily="18" charset="0"/>
                                    </a:rPr>
                                    <m:t>𝑒</m:t>
                                  </m:r>
                                </m:e>
                                <m:sub>
                                  <m:r>
                                    <a:rPr lang="en-GB" sz="1800" i="1">
                                      <a:latin typeface="Cambria Math" panose="02040503050406030204" pitchFamily="18" charset="0"/>
                                    </a:rPr>
                                    <m:t>𝑙𝑎𝑡</m:t>
                                  </m:r>
                                </m:sub>
                                <m:sup>
                                  <m:r>
                                    <a:rPr lang="en-GB" sz="1800" i="1">
                                      <a:latin typeface="Cambria Math" panose="02040503050406030204" pitchFamily="18" charset="0"/>
                                    </a:rPr>
                                    <m:t>2</m:t>
                                  </m:r>
                                </m:sup>
                              </m:sSubSup>
                            </m:num>
                            <m:den>
                              <m:r>
                                <a:rPr lang="en-GB" sz="1800" i="1">
                                  <a:latin typeface="Cambria Math" panose="02040503050406030204" pitchFamily="18" charset="0"/>
                                </a:rPr>
                                <m:t>2</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𝜎</m:t>
                                  </m:r>
                                </m:e>
                                <m:sup>
                                  <m:r>
                                    <a:rPr lang="en-GB" sz="1800" i="1">
                                      <a:latin typeface="Cambria Math" panose="02040503050406030204" pitchFamily="18" charset="0"/>
                                      <a:ea typeface="Cambria Math" panose="02040503050406030204" pitchFamily="18" charset="0"/>
                                    </a:rPr>
                                    <m:t>2</m:t>
                                  </m:r>
                                </m:sup>
                              </m:sSup>
                            </m:den>
                          </m:f>
                        </m:sup>
                      </m:sSup>
                      <m:r>
                        <a:rPr lang="en-GB" sz="1800" b="0" i="1" smtClean="0">
                          <a:latin typeface="Cambria Math" panose="02040503050406030204" pitchFamily="18" charset="0"/>
                          <a:ea typeface="Cambria Math" panose="02040503050406030204" pitchFamily="18" charset="0"/>
                        </a:rPr>
                        <m:t>−</m:t>
                      </m:r>
                      <m:sSup>
                        <m:sSupPr>
                          <m:ctrlPr>
                            <a:rPr lang="en-GB" sz="1800" i="1">
                              <a:latin typeface="Cambria Math" panose="02040503050406030204" pitchFamily="18" charset="0"/>
                            </a:rPr>
                          </m:ctrlPr>
                        </m:sSupPr>
                        <m:e>
                          <m:r>
                            <a:rPr lang="en-GB" sz="1800" i="1">
                              <a:latin typeface="Cambria Math" panose="02040503050406030204" pitchFamily="18" charset="0"/>
                            </a:rPr>
                            <m:t>𝑒</m:t>
                          </m:r>
                        </m:e>
                        <m:sup>
                          <m:r>
                            <a:rPr lang="en-GB" sz="1800" i="1">
                              <a:latin typeface="Cambria Math" panose="02040503050406030204" pitchFamily="18" charset="0"/>
                            </a:rPr>
                            <m:t>−</m:t>
                          </m:r>
                          <m:f>
                            <m:fPr>
                              <m:ctrlPr>
                                <a:rPr lang="en-GB" sz="1800" i="1">
                                  <a:latin typeface="Cambria Math" panose="02040503050406030204" pitchFamily="18" charset="0"/>
                                </a:rPr>
                              </m:ctrlPr>
                            </m:fPr>
                            <m:num>
                              <m:sSup>
                                <m:sSupPr>
                                  <m:ctrlPr>
                                    <a:rPr lang="en-GB" sz="1800" i="1" smtClean="0">
                                      <a:latin typeface="Cambria Math" panose="02040503050406030204" pitchFamily="18" charset="0"/>
                                    </a:rPr>
                                  </m:ctrlPr>
                                </m:sSupPr>
                                <m:e>
                                  <m:d>
                                    <m:dPr>
                                      <m:ctrlPr>
                                        <a:rPr lang="en-GB" sz="1800" i="1" smtClean="0">
                                          <a:latin typeface="Cambria Math" panose="02040503050406030204" pitchFamily="18" charset="0"/>
                                        </a:rPr>
                                      </m:ctrlPr>
                                    </m:dPr>
                                    <m:e>
                                      <m:f>
                                        <m:fPr>
                                          <m:ctrlPr>
                                            <a:rPr lang="en-GB" sz="1800" i="1" smtClean="0">
                                              <a:latin typeface="Cambria Math" panose="02040503050406030204" pitchFamily="18" charset="0"/>
                                            </a:rPr>
                                          </m:ctrlPr>
                                        </m:fPr>
                                        <m:num>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𝑎</m:t>
                                              </m:r>
                                            </m:e>
                                            <m:sub>
                                              <m:r>
                                                <a:rPr lang="en-GB" sz="1800" b="0" i="1" smtClean="0">
                                                  <a:latin typeface="Cambria Math" panose="02040503050406030204" pitchFamily="18" charset="0"/>
                                                </a:rPr>
                                                <m:t>𝑐</m:t>
                                              </m:r>
                                            </m:sub>
                                          </m:sSub>
                                        </m:num>
                                        <m:den>
                                          <m:sSub>
                                            <m:sSubPr>
                                              <m:ctrlPr>
                                                <a:rPr lang="en-GB" sz="1800" b="0" i="1" smtClean="0">
                                                  <a:latin typeface="Cambria Math" panose="02040503050406030204" pitchFamily="18" charset="0"/>
                                                </a:rPr>
                                              </m:ctrlPr>
                                            </m:sSub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𝑎</m:t>
                                                  </m:r>
                                                </m:e>
                                                <m:sub>
                                                  <m:r>
                                                    <a:rPr lang="en-GB" sz="1800" b="0" i="1" smtClean="0">
                                                      <a:latin typeface="Cambria Math" panose="02040503050406030204" pitchFamily="18" charset="0"/>
                                                    </a:rPr>
                                                    <m:t>𝑐</m:t>
                                                  </m:r>
                                                </m:sub>
                                              </m:sSub>
                                            </m:e>
                                            <m:sub>
                                              <m:r>
                                                <a:rPr lang="en-GB" sz="1800" b="0" i="1" smtClean="0">
                                                  <a:latin typeface="Cambria Math" panose="02040503050406030204" pitchFamily="18" charset="0"/>
                                                </a:rPr>
                                                <m:t>𝑚𝑎𝑥</m:t>
                                              </m:r>
                                            </m:sub>
                                          </m:sSub>
                                        </m:den>
                                      </m:f>
                                    </m:e>
                                  </m:d>
                                </m:e>
                                <m:sup>
                                  <m:r>
                                    <a:rPr lang="en-GB" sz="1800" b="0" i="1" smtClean="0">
                                      <a:latin typeface="Cambria Math" panose="02040503050406030204" pitchFamily="18" charset="0"/>
                                    </a:rPr>
                                    <m:t>2</m:t>
                                  </m:r>
                                </m:sup>
                              </m:sSup>
                            </m:num>
                            <m:den>
                              <m:r>
                                <a:rPr lang="en-GB" sz="1800" i="1">
                                  <a:latin typeface="Cambria Math" panose="02040503050406030204" pitchFamily="18" charset="0"/>
                                </a:rPr>
                                <m:t>2</m:t>
                              </m:r>
                              <m:sSup>
                                <m:sSupPr>
                                  <m:ctrlPr>
                                    <a:rPr lang="en-GB"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𝜎</m:t>
                                  </m:r>
                                </m:e>
                                <m:sup>
                                  <m:r>
                                    <a:rPr lang="en-GB" sz="1800" i="1">
                                      <a:latin typeface="Cambria Math" panose="02040503050406030204" pitchFamily="18" charset="0"/>
                                      <a:ea typeface="Cambria Math" panose="02040503050406030204" pitchFamily="18" charset="0"/>
                                    </a:rPr>
                                    <m:t>2</m:t>
                                  </m:r>
                                </m:sup>
                              </m:sSup>
                            </m:den>
                          </m:f>
                        </m:sup>
                      </m:sSup>
                      <m:r>
                        <a:rPr lang="en-GB" sz="1800" i="1">
                          <a:latin typeface="Cambria Math" panose="02040503050406030204" pitchFamily="18" charset="0"/>
                        </a:rPr>
                        <m:t>−</m:t>
                      </m:r>
                      <m:r>
                        <a:rPr lang="en-GB" sz="1800" i="1">
                          <a:latin typeface="Cambria Math" panose="02040503050406030204" pitchFamily="18" charset="0"/>
                        </a:rPr>
                        <m:t>𝑝𝑒𝑛𝑎𝑙𝑖𝑧𝑎𝑐𝑖</m:t>
                      </m:r>
                      <m:r>
                        <a:rPr lang="en-GB" sz="1800" i="1">
                          <a:latin typeface="Cambria Math" panose="02040503050406030204" pitchFamily="18" charset="0"/>
                        </a:rPr>
                        <m:t>ó</m:t>
                      </m:r>
                      <m:r>
                        <a:rPr lang="en-GB" sz="1800" i="1">
                          <a:latin typeface="Cambria Math" panose="02040503050406030204" pitchFamily="18" charset="0"/>
                        </a:rPr>
                        <m:t>𝑛</m:t>
                      </m:r>
                    </m:oMath>
                  </m:oMathPara>
                </a14:m>
                <a:endParaRPr lang="es-ES" sz="1800" dirty="0"/>
              </a:p>
              <a:p>
                <a:pPr algn="just"/>
                <a:r>
                  <a:rPr lang="es-ES" sz="1800" dirty="0"/>
                  <a:t>En el caso de incluir el pedal como grado de libertad adicional, aumentaría la complejidad de escribir la función de </a:t>
                </a:r>
                <a:r>
                  <a:rPr lang="es-ES" sz="1800" dirty="0" err="1"/>
                  <a:t>reward</a:t>
                </a:r>
                <a:r>
                  <a:rPr lang="es-ES" sz="1800" dirty="0"/>
                  <a:t> de manera correcta.</a:t>
                </a:r>
              </a:p>
            </p:txBody>
          </p:sp>
        </mc:Choice>
        <mc:Fallback>
          <p:sp>
            <p:nvSpPr>
              <p:cNvPr id="3" name="Content Placeholder 2">
                <a:extLst>
                  <a:ext uri="{FF2B5EF4-FFF2-40B4-BE49-F238E27FC236}">
                    <a16:creationId xmlns:a16="http://schemas.microsoft.com/office/drawing/2014/main" id="{8D1F8D79-35C0-4572-A705-DEC06E75823A}"/>
                  </a:ext>
                </a:extLst>
              </p:cNvPr>
              <p:cNvSpPr>
                <a:spLocks noGrp="1" noRot="1" noChangeAspect="1" noMove="1" noResize="1" noEditPoints="1" noAdjustHandles="1" noChangeArrowheads="1" noChangeShapeType="1" noTextEdit="1"/>
              </p:cNvSpPr>
              <p:nvPr>
                <p:ph idx="1"/>
              </p:nvPr>
            </p:nvSpPr>
            <p:spPr>
              <a:xfrm>
                <a:off x="328914" y="2252434"/>
                <a:ext cx="7370588" cy="4320960"/>
              </a:xfrm>
              <a:blipFill>
                <a:blip r:embed="rId2"/>
                <a:stretch>
                  <a:fillRect l="-165" t="-1693" r="-248"/>
                </a:stretch>
              </a:blipFill>
            </p:spPr>
            <p:txBody>
              <a:bodyPr/>
              <a:lstStyle/>
              <a:p>
                <a:r>
                  <a:rPr lang="en-GB">
                    <a:noFill/>
                  </a:rPr>
                  <a:t> </a:t>
                </a:r>
              </a:p>
            </p:txBody>
          </p:sp>
        </mc:Fallback>
      </mc:AlternateContent>
      <p:grpSp>
        <p:nvGrpSpPr>
          <p:cNvPr id="12" name="Gruppieren 11">
            <a:extLst>
              <a:ext uri="{FF2B5EF4-FFF2-40B4-BE49-F238E27FC236}">
                <a16:creationId xmlns:a16="http://schemas.microsoft.com/office/drawing/2014/main" id="{35FD126D-BA9A-4B68-BDA7-27577C1A9FEE}"/>
              </a:ext>
            </a:extLst>
          </p:cNvPr>
          <p:cNvGrpSpPr/>
          <p:nvPr/>
        </p:nvGrpSpPr>
        <p:grpSpPr>
          <a:xfrm>
            <a:off x="7989904" y="2232736"/>
            <a:ext cx="3835152" cy="4340657"/>
            <a:chOff x="7989904" y="2232736"/>
            <a:chExt cx="3835152" cy="4340657"/>
          </a:xfrm>
        </p:grpSpPr>
        <p:sp>
          <p:nvSpPr>
            <p:cNvPr id="5" name="Freihandform: Form 4">
              <a:extLst>
                <a:ext uri="{FF2B5EF4-FFF2-40B4-BE49-F238E27FC236}">
                  <a16:creationId xmlns:a16="http://schemas.microsoft.com/office/drawing/2014/main" id="{1442C359-AE57-428D-812E-9753A5058D9E}"/>
                </a:ext>
              </a:extLst>
            </p:cNvPr>
            <p:cNvSpPr/>
            <p:nvPr/>
          </p:nvSpPr>
          <p:spPr>
            <a:xfrm>
              <a:off x="7989904" y="2232736"/>
              <a:ext cx="3755253" cy="4320960"/>
            </a:xfrm>
            <a:custGeom>
              <a:avLst/>
              <a:gdLst>
                <a:gd name="connsiteX0" fmla="*/ 0 w 3258105"/>
                <a:gd name="connsiteY0" fmla="*/ 3510951 h 3510951"/>
                <a:gd name="connsiteX1" fmla="*/ 8878 w 3258105"/>
                <a:gd name="connsiteY1" fmla="*/ 1850826 h 3510951"/>
                <a:gd name="connsiteX2" fmla="*/ 26633 w 3258105"/>
                <a:gd name="connsiteY2" fmla="*/ 1247145 h 3510951"/>
                <a:gd name="connsiteX3" fmla="*/ 133165 w 3258105"/>
                <a:gd name="connsiteY3" fmla="*/ 652341 h 3510951"/>
                <a:gd name="connsiteX4" fmla="*/ 417251 w 3258105"/>
                <a:gd name="connsiteY4" fmla="*/ 279479 h 3510951"/>
                <a:gd name="connsiteX5" fmla="*/ 932156 w 3258105"/>
                <a:gd name="connsiteY5" fmla="*/ 48659 h 3510951"/>
                <a:gd name="connsiteX6" fmla="*/ 2228296 w 3258105"/>
                <a:gd name="connsiteY6" fmla="*/ 4271 h 3510951"/>
                <a:gd name="connsiteX7" fmla="*/ 3258105 w 3258105"/>
                <a:gd name="connsiteY7" fmla="*/ 4271 h 35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8105" h="3510951">
                  <a:moveTo>
                    <a:pt x="0" y="3510951"/>
                  </a:moveTo>
                  <a:cubicBezTo>
                    <a:pt x="2219" y="2869539"/>
                    <a:pt x="4439" y="2228127"/>
                    <a:pt x="8878" y="1850826"/>
                  </a:cubicBezTo>
                  <a:cubicBezTo>
                    <a:pt x="13317" y="1473525"/>
                    <a:pt x="5919" y="1446892"/>
                    <a:pt x="26633" y="1247145"/>
                  </a:cubicBezTo>
                  <a:cubicBezTo>
                    <a:pt x="47348" y="1047397"/>
                    <a:pt x="68062" y="813619"/>
                    <a:pt x="133165" y="652341"/>
                  </a:cubicBezTo>
                  <a:cubicBezTo>
                    <a:pt x="198268" y="491063"/>
                    <a:pt x="284086" y="380093"/>
                    <a:pt x="417251" y="279479"/>
                  </a:cubicBezTo>
                  <a:cubicBezTo>
                    <a:pt x="550416" y="178865"/>
                    <a:pt x="630315" y="94527"/>
                    <a:pt x="932156" y="48659"/>
                  </a:cubicBezTo>
                  <a:cubicBezTo>
                    <a:pt x="1233997" y="2791"/>
                    <a:pt x="1840638" y="11669"/>
                    <a:pt x="2228296" y="4271"/>
                  </a:cubicBezTo>
                  <a:cubicBezTo>
                    <a:pt x="2615954" y="-3127"/>
                    <a:pt x="2937029" y="572"/>
                    <a:pt x="3258105" y="4271"/>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ihandform: Form 24">
              <a:extLst>
                <a:ext uri="{FF2B5EF4-FFF2-40B4-BE49-F238E27FC236}">
                  <a16:creationId xmlns:a16="http://schemas.microsoft.com/office/drawing/2014/main" id="{890C2F99-811C-4415-BB7D-D0FAA232C901}"/>
                </a:ext>
              </a:extLst>
            </p:cNvPr>
            <p:cNvSpPr/>
            <p:nvPr/>
          </p:nvSpPr>
          <p:spPr>
            <a:xfrm>
              <a:off x="9463596" y="3480044"/>
              <a:ext cx="2281557" cy="3093349"/>
            </a:xfrm>
            <a:custGeom>
              <a:avLst/>
              <a:gdLst>
                <a:gd name="connsiteX0" fmla="*/ 0 w 3258105"/>
                <a:gd name="connsiteY0" fmla="*/ 3510951 h 3510951"/>
                <a:gd name="connsiteX1" fmla="*/ 8878 w 3258105"/>
                <a:gd name="connsiteY1" fmla="*/ 1850826 h 3510951"/>
                <a:gd name="connsiteX2" fmla="*/ 26633 w 3258105"/>
                <a:gd name="connsiteY2" fmla="*/ 1247145 h 3510951"/>
                <a:gd name="connsiteX3" fmla="*/ 133165 w 3258105"/>
                <a:gd name="connsiteY3" fmla="*/ 652341 h 3510951"/>
                <a:gd name="connsiteX4" fmla="*/ 417251 w 3258105"/>
                <a:gd name="connsiteY4" fmla="*/ 279479 h 3510951"/>
                <a:gd name="connsiteX5" fmla="*/ 932156 w 3258105"/>
                <a:gd name="connsiteY5" fmla="*/ 48659 h 3510951"/>
                <a:gd name="connsiteX6" fmla="*/ 2228296 w 3258105"/>
                <a:gd name="connsiteY6" fmla="*/ 4271 h 3510951"/>
                <a:gd name="connsiteX7" fmla="*/ 3258105 w 3258105"/>
                <a:gd name="connsiteY7" fmla="*/ 4271 h 35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8105" h="3510951">
                  <a:moveTo>
                    <a:pt x="0" y="3510951"/>
                  </a:moveTo>
                  <a:cubicBezTo>
                    <a:pt x="2219" y="2869539"/>
                    <a:pt x="4439" y="2228127"/>
                    <a:pt x="8878" y="1850826"/>
                  </a:cubicBezTo>
                  <a:cubicBezTo>
                    <a:pt x="13317" y="1473525"/>
                    <a:pt x="5919" y="1446892"/>
                    <a:pt x="26633" y="1247145"/>
                  </a:cubicBezTo>
                  <a:cubicBezTo>
                    <a:pt x="47348" y="1047397"/>
                    <a:pt x="68062" y="813619"/>
                    <a:pt x="133165" y="652341"/>
                  </a:cubicBezTo>
                  <a:cubicBezTo>
                    <a:pt x="198268" y="491063"/>
                    <a:pt x="284086" y="380093"/>
                    <a:pt x="417251" y="279479"/>
                  </a:cubicBezTo>
                  <a:cubicBezTo>
                    <a:pt x="550416" y="178865"/>
                    <a:pt x="630315" y="94527"/>
                    <a:pt x="932156" y="48659"/>
                  </a:cubicBezTo>
                  <a:cubicBezTo>
                    <a:pt x="1233997" y="2791"/>
                    <a:pt x="1840638" y="11669"/>
                    <a:pt x="2228296" y="4271"/>
                  </a:cubicBezTo>
                  <a:cubicBezTo>
                    <a:pt x="2615954" y="-3127"/>
                    <a:pt x="2937029" y="572"/>
                    <a:pt x="3258105" y="4271"/>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ihandform: Form 25">
              <a:extLst>
                <a:ext uri="{FF2B5EF4-FFF2-40B4-BE49-F238E27FC236}">
                  <a16:creationId xmlns:a16="http://schemas.microsoft.com/office/drawing/2014/main" id="{F7E3606A-B3EA-40CF-9692-99EB56207108}"/>
                </a:ext>
              </a:extLst>
            </p:cNvPr>
            <p:cNvSpPr/>
            <p:nvPr/>
          </p:nvSpPr>
          <p:spPr>
            <a:xfrm>
              <a:off x="8726749" y="2849730"/>
              <a:ext cx="3018402" cy="3703965"/>
            </a:xfrm>
            <a:custGeom>
              <a:avLst/>
              <a:gdLst>
                <a:gd name="connsiteX0" fmla="*/ 0 w 3258105"/>
                <a:gd name="connsiteY0" fmla="*/ 3510951 h 3510951"/>
                <a:gd name="connsiteX1" fmla="*/ 8878 w 3258105"/>
                <a:gd name="connsiteY1" fmla="*/ 1850826 h 3510951"/>
                <a:gd name="connsiteX2" fmla="*/ 26633 w 3258105"/>
                <a:gd name="connsiteY2" fmla="*/ 1247145 h 3510951"/>
                <a:gd name="connsiteX3" fmla="*/ 133165 w 3258105"/>
                <a:gd name="connsiteY3" fmla="*/ 652341 h 3510951"/>
                <a:gd name="connsiteX4" fmla="*/ 417251 w 3258105"/>
                <a:gd name="connsiteY4" fmla="*/ 279479 h 3510951"/>
                <a:gd name="connsiteX5" fmla="*/ 932156 w 3258105"/>
                <a:gd name="connsiteY5" fmla="*/ 48659 h 3510951"/>
                <a:gd name="connsiteX6" fmla="*/ 2228296 w 3258105"/>
                <a:gd name="connsiteY6" fmla="*/ 4271 h 3510951"/>
                <a:gd name="connsiteX7" fmla="*/ 3258105 w 3258105"/>
                <a:gd name="connsiteY7" fmla="*/ 4271 h 35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8105" h="3510951">
                  <a:moveTo>
                    <a:pt x="0" y="3510951"/>
                  </a:moveTo>
                  <a:cubicBezTo>
                    <a:pt x="2219" y="2869539"/>
                    <a:pt x="4439" y="2228127"/>
                    <a:pt x="8878" y="1850826"/>
                  </a:cubicBezTo>
                  <a:cubicBezTo>
                    <a:pt x="13317" y="1473525"/>
                    <a:pt x="5919" y="1446892"/>
                    <a:pt x="26633" y="1247145"/>
                  </a:cubicBezTo>
                  <a:cubicBezTo>
                    <a:pt x="47348" y="1047397"/>
                    <a:pt x="68062" y="813619"/>
                    <a:pt x="133165" y="652341"/>
                  </a:cubicBezTo>
                  <a:cubicBezTo>
                    <a:pt x="198268" y="491063"/>
                    <a:pt x="284086" y="380093"/>
                    <a:pt x="417251" y="279479"/>
                  </a:cubicBezTo>
                  <a:cubicBezTo>
                    <a:pt x="550416" y="178865"/>
                    <a:pt x="630315" y="94527"/>
                    <a:pt x="932156" y="48659"/>
                  </a:cubicBezTo>
                  <a:cubicBezTo>
                    <a:pt x="1233997" y="2791"/>
                    <a:pt x="1840638" y="11669"/>
                    <a:pt x="2228296" y="4271"/>
                  </a:cubicBezTo>
                  <a:cubicBezTo>
                    <a:pt x="2615954" y="-3127"/>
                    <a:pt x="2937029" y="572"/>
                    <a:pt x="3258105" y="427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8" name="Gruppieren 57">
              <a:extLst>
                <a:ext uri="{FF2B5EF4-FFF2-40B4-BE49-F238E27FC236}">
                  <a16:creationId xmlns:a16="http://schemas.microsoft.com/office/drawing/2014/main" id="{27A6A199-4867-464B-8594-9CD963461C3D}"/>
                </a:ext>
              </a:extLst>
            </p:cNvPr>
            <p:cNvGrpSpPr/>
            <p:nvPr/>
          </p:nvGrpSpPr>
          <p:grpSpPr>
            <a:xfrm>
              <a:off x="8561274" y="5716824"/>
              <a:ext cx="611920" cy="856569"/>
              <a:chOff x="9098933" y="4764369"/>
              <a:chExt cx="806688" cy="1088417"/>
            </a:xfrm>
          </p:grpSpPr>
          <mc:AlternateContent xmlns:mc="http://schemas.openxmlformats.org/markup-compatibility/2006" xmlns:a14="http://schemas.microsoft.com/office/drawing/2010/main">
            <mc:Choice Requires="a14">
              <p:sp>
                <p:nvSpPr>
                  <p:cNvPr id="68" name="Textfeld 67">
                    <a:extLst>
                      <a:ext uri="{FF2B5EF4-FFF2-40B4-BE49-F238E27FC236}">
                        <a16:creationId xmlns:a16="http://schemas.microsoft.com/office/drawing/2014/main" id="{E322D306-8289-4BE9-97B1-A0BEF0A3C2A4}"/>
                      </a:ext>
                    </a:extLst>
                  </p:cNvPr>
                  <p:cNvSpPr txBox="1"/>
                  <p:nvPr/>
                </p:nvSpPr>
                <p:spPr>
                  <a:xfrm>
                    <a:off x="9601499" y="5320723"/>
                    <a:ext cx="30412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𝑦</m:t>
                          </m:r>
                        </m:oMath>
                      </m:oMathPara>
                    </a14:m>
                    <a:endParaRPr lang="en-GB" sz="1100" dirty="0"/>
                  </a:p>
                </p:txBody>
              </p:sp>
            </mc:Choice>
            <mc:Fallback xmlns="">
              <p:sp>
                <p:nvSpPr>
                  <p:cNvPr id="141" name="Textfeld 140">
                    <a:extLst>
                      <a:ext uri="{FF2B5EF4-FFF2-40B4-BE49-F238E27FC236}">
                        <a16:creationId xmlns:a16="http://schemas.microsoft.com/office/drawing/2014/main" id="{72724691-2D53-49B0-B303-D21849CA3E78}"/>
                      </a:ext>
                    </a:extLst>
                  </p:cNvPr>
                  <p:cNvSpPr txBox="1">
                    <a:spLocks noRot="1" noChangeAspect="1" noMove="1" noResize="1" noEditPoints="1" noAdjustHandles="1" noChangeArrowheads="1" noChangeShapeType="1" noTextEdit="1"/>
                  </p:cNvSpPr>
                  <p:nvPr/>
                </p:nvSpPr>
                <p:spPr>
                  <a:xfrm>
                    <a:off x="9601499" y="5320723"/>
                    <a:ext cx="304122" cy="26161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feld 68">
                    <a:extLst>
                      <a:ext uri="{FF2B5EF4-FFF2-40B4-BE49-F238E27FC236}">
                        <a16:creationId xmlns:a16="http://schemas.microsoft.com/office/drawing/2014/main" id="{11537DC4-9805-4BB3-B969-620BCD35FF3D}"/>
                      </a:ext>
                    </a:extLst>
                  </p:cNvPr>
                  <p:cNvSpPr txBox="1"/>
                  <p:nvPr/>
                </p:nvSpPr>
                <p:spPr>
                  <a:xfrm>
                    <a:off x="9269890" y="4764369"/>
                    <a:ext cx="30277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100" i="1" dirty="0" smtClean="0">
                              <a:latin typeface="Cambria Math" panose="02040503050406030204" pitchFamily="18" charset="0"/>
                            </a:rPr>
                            <m:t>𝑥</m:t>
                          </m:r>
                        </m:oMath>
                      </m:oMathPara>
                    </a14:m>
                    <a:endParaRPr lang="en-GB" sz="1100" dirty="0"/>
                  </a:p>
                </p:txBody>
              </p:sp>
            </mc:Choice>
            <mc:Fallback xmlns="">
              <p:sp>
                <p:nvSpPr>
                  <p:cNvPr id="142" name="Textfeld 141">
                    <a:extLst>
                      <a:ext uri="{FF2B5EF4-FFF2-40B4-BE49-F238E27FC236}">
                        <a16:creationId xmlns:a16="http://schemas.microsoft.com/office/drawing/2014/main" id="{58B880C1-F295-4B9D-A8BA-83D3E89967B3}"/>
                      </a:ext>
                    </a:extLst>
                  </p:cNvPr>
                  <p:cNvSpPr txBox="1">
                    <a:spLocks noRot="1" noChangeAspect="1" noMove="1" noResize="1" noEditPoints="1" noAdjustHandles="1" noChangeArrowheads="1" noChangeShapeType="1" noTextEdit="1"/>
                  </p:cNvSpPr>
                  <p:nvPr/>
                </p:nvSpPr>
                <p:spPr>
                  <a:xfrm>
                    <a:off x="9269890" y="4764369"/>
                    <a:ext cx="302775" cy="261610"/>
                  </a:xfrm>
                  <a:prstGeom prst="rect">
                    <a:avLst/>
                  </a:prstGeom>
                  <a:blipFill>
                    <a:blip r:embed="rId4"/>
                    <a:stretch>
                      <a:fillRect/>
                    </a:stretch>
                  </a:blipFill>
                </p:spPr>
                <p:txBody>
                  <a:bodyPr/>
                  <a:lstStyle/>
                  <a:p>
                    <a:r>
                      <a:rPr lang="en-GB">
                        <a:noFill/>
                      </a:rPr>
                      <a:t> </a:t>
                    </a:r>
                  </a:p>
                </p:txBody>
              </p:sp>
            </mc:Fallback>
          </mc:AlternateContent>
          <p:sp>
            <p:nvSpPr>
              <p:cNvPr id="70" name="Rechteck 69">
                <a:extLst>
                  <a:ext uri="{FF2B5EF4-FFF2-40B4-BE49-F238E27FC236}">
                    <a16:creationId xmlns:a16="http://schemas.microsoft.com/office/drawing/2014/main" id="{3628CF55-E4B4-4DF7-9E1A-6D68A357E7AC}"/>
                  </a:ext>
                </a:extLst>
              </p:cNvPr>
              <p:cNvSpPr/>
              <p:nvPr/>
            </p:nvSpPr>
            <p:spPr>
              <a:xfrm>
                <a:off x="9098933" y="5170664"/>
                <a:ext cx="413749" cy="68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Gerade Verbindung mit Pfeil 70">
                <a:extLst>
                  <a:ext uri="{FF2B5EF4-FFF2-40B4-BE49-F238E27FC236}">
                    <a16:creationId xmlns:a16="http://schemas.microsoft.com/office/drawing/2014/main" id="{3B86186F-15EF-492E-A50D-96FA5F46237E}"/>
                  </a:ext>
                </a:extLst>
              </p:cNvPr>
              <p:cNvCxnSpPr>
                <a:cxnSpLocks/>
              </p:cNvCxnSpPr>
              <p:nvPr/>
            </p:nvCxnSpPr>
            <p:spPr>
              <a:xfrm flipV="1">
                <a:off x="9309022" y="4764369"/>
                <a:ext cx="0" cy="796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1EF17B1C-8091-48E1-BA45-13759C6AF3FA}"/>
                  </a:ext>
                </a:extLst>
              </p:cNvPr>
              <p:cNvCxnSpPr>
                <a:cxnSpLocks/>
              </p:cNvCxnSpPr>
              <p:nvPr/>
            </p:nvCxnSpPr>
            <p:spPr>
              <a:xfrm>
                <a:off x="9318144" y="5560597"/>
                <a:ext cx="5393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Freihandform: Form 10">
              <a:extLst>
                <a:ext uri="{FF2B5EF4-FFF2-40B4-BE49-F238E27FC236}">
                  <a16:creationId xmlns:a16="http://schemas.microsoft.com/office/drawing/2014/main" id="{CF1CA90B-0C02-4056-A530-9D00EC31CA65}"/>
                </a:ext>
              </a:extLst>
            </p:cNvPr>
            <p:cNvSpPr/>
            <p:nvPr/>
          </p:nvSpPr>
          <p:spPr>
            <a:xfrm>
              <a:off x="8384568" y="2673745"/>
              <a:ext cx="3440488" cy="3682667"/>
            </a:xfrm>
            <a:custGeom>
              <a:avLst/>
              <a:gdLst>
                <a:gd name="connsiteX0" fmla="*/ 333304 w 3440488"/>
                <a:gd name="connsiteY0" fmla="*/ 3682667 h 3682667"/>
                <a:gd name="connsiteX1" fmla="*/ 315549 w 3440488"/>
                <a:gd name="connsiteY1" fmla="*/ 3265416 h 3682667"/>
                <a:gd name="connsiteX2" fmla="*/ 120240 w 3440488"/>
                <a:gd name="connsiteY2" fmla="*/ 2741634 h 3682667"/>
                <a:gd name="connsiteX3" fmla="*/ 22585 w 3440488"/>
                <a:gd name="connsiteY3" fmla="*/ 2422038 h 3682667"/>
                <a:gd name="connsiteX4" fmla="*/ 22585 w 3440488"/>
                <a:gd name="connsiteY4" fmla="*/ 1862744 h 3682667"/>
                <a:gd name="connsiteX5" fmla="*/ 271160 w 3440488"/>
                <a:gd name="connsiteY5" fmla="*/ 1374472 h 3682667"/>
                <a:gd name="connsiteX6" fmla="*/ 954741 w 3440488"/>
                <a:gd name="connsiteY6" fmla="*/ 708647 h 3682667"/>
                <a:gd name="connsiteX7" fmla="*/ 2028939 w 3440488"/>
                <a:gd name="connsiteY7" fmla="*/ 167109 h 3682667"/>
                <a:gd name="connsiteX8" fmla="*/ 2597110 w 3440488"/>
                <a:gd name="connsiteY8" fmla="*/ 7311 h 3682667"/>
                <a:gd name="connsiteX9" fmla="*/ 3103137 w 3440488"/>
                <a:gd name="connsiteY9" fmla="*/ 33944 h 3682667"/>
                <a:gd name="connsiteX10" fmla="*/ 3440488 w 3440488"/>
                <a:gd name="connsiteY10" fmla="*/ 96088 h 368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0488" h="3682667">
                  <a:moveTo>
                    <a:pt x="333304" y="3682667"/>
                  </a:moveTo>
                  <a:cubicBezTo>
                    <a:pt x="342182" y="3552461"/>
                    <a:pt x="351060" y="3422255"/>
                    <a:pt x="315549" y="3265416"/>
                  </a:cubicBezTo>
                  <a:cubicBezTo>
                    <a:pt x="280038" y="3108577"/>
                    <a:pt x="169067" y="2882197"/>
                    <a:pt x="120240" y="2741634"/>
                  </a:cubicBezTo>
                  <a:cubicBezTo>
                    <a:pt x="71413" y="2601071"/>
                    <a:pt x="38861" y="2568520"/>
                    <a:pt x="22585" y="2422038"/>
                  </a:cubicBezTo>
                  <a:cubicBezTo>
                    <a:pt x="6309" y="2275556"/>
                    <a:pt x="-18844" y="2037338"/>
                    <a:pt x="22585" y="1862744"/>
                  </a:cubicBezTo>
                  <a:cubicBezTo>
                    <a:pt x="64014" y="1688150"/>
                    <a:pt x="115801" y="1566821"/>
                    <a:pt x="271160" y="1374472"/>
                  </a:cubicBezTo>
                  <a:cubicBezTo>
                    <a:pt x="426519" y="1182122"/>
                    <a:pt x="661778" y="909874"/>
                    <a:pt x="954741" y="708647"/>
                  </a:cubicBezTo>
                  <a:cubicBezTo>
                    <a:pt x="1247704" y="507420"/>
                    <a:pt x="1755211" y="283998"/>
                    <a:pt x="2028939" y="167109"/>
                  </a:cubicBezTo>
                  <a:cubicBezTo>
                    <a:pt x="2302667" y="50220"/>
                    <a:pt x="2418077" y="29505"/>
                    <a:pt x="2597110" y="7311"/>
                  </a:cubicBezTo>
                  <a:cubicBezTo>
                    <a:pt x="2776143" y="-14883"/>
                    <a:pt x="2962574" y="19148"/>
                    <a:pt x="3103137" y="33944"/>
                  </a:cubicBezTo>
                  <a:cubicBezTo>
                    <a:pt x="3243700" y="48740"/>
                    <a:pt x="3342094" y="72414"/>
                    <a:pt x="3440488" y="96088"/>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085ECC60-289D-4772-9299-4AB6E378492B}"/>
                  </a:ext>
                </a:extLst>
              </p:cNvPr>
              <p:cNvSpPr txBox="1"/>
              <p:nvPr/>
            </p:nvSpPr>
            <p:spPr>
              <a:xfrm>
                <a:off x="5263678" y="3963094"/>
                <a:ext cx="2603854"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𝑣</m:t>
                      </m:r>
                      <m:r>
                        <a:rPr lang="en-GB" sz="1000" b="0" i="1" smtClean="0">
                          <a:latin typeface="Cambria Math" panose="02040503050406030204" pitchFamily="18" charset="0"/>
                        </a:rPr>
                        <m:t>=</m:t>
                      </m:r>
                      <m:r>
                        <a:rPr lang="en-GB" sz="1000" b="0" i="1" smtClean="0">
                          <a:latin typeface="Cambria Math" panose="02040503050406030204" pitchFamily="18" charset="0"/>
                        </a:rPr>
                        <m:t>𝑣𝑒𝑙𝑜𝑐𝑖𝑑𝑎𝑑</m:t>
                      </m:r>
                    </m:oMath>
                  </m:oMathPara>
                </a14:m>
                <a:endParaRPr lang="en-GB" sz="1000" b="0" dirty="0"/>
              </a:p>
              <a:p>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𝑅</m:t>
                      </m:r>
                      <m:r>
                        <a:rPr lang="en-GB" sz="1000" b="0" i="1" smtClean="0">
                          <a:latin typeface="Cambria Math" panose="02040503050406030204" pitchFamily="18" charset="0"/>
                        </a:rPr>
                        <m:t>=</m:t>
                      </m:r>
                      <m:r>
                        <a:rPr lang="en-GB" sz="1000" b="0" i="1" smtClean="0">
                          <a:latin typeface="Cambria Math" panose="02040503050406030204" pitchFamily="18" charset="0"/>
                        </a:rPr>
                        <m:t>𝑟𝑎𝑑𝑖𝑜</m:t>
                      </m:r>
                      <m:r>
                        <a:rPr lang="en-GB" sz="1000" b="0" i="1" smtClean="0">
                          <a:latin typeface="Cambria Math" panose="02040503050406030204" pitchFamily="18" charset="0"/>
                        </a:rPr>
                        <m:t> </m:t>
                      </m:r>
                      <m:r>
                        <a:rPr lang="en-GB" sz="1000" b="0" i="1" smtClean="0">
                          <a:latin typeface="Cambria Math" panose="02040503050406030204" pitchFamily="18" charset="0"/>
                        </a:rPr>
                        <m:t>𝑑𝑒</m:t>
                      </m:r>
                      <m:r>
                        <a:rPr lang="en-GB" sz="1000" b="0" i="1" smtClean="0">
                          <a:latin typeface="Cambria Math" panose="02040503050406030204" pitchFamily="18" charset="0"/>
                        </a:rPr>
                        <m:t> </m:t>
                      </m:r>
                      <m:r>
                        <a:rPr lang="en-GB" sz="1000" b="0" i="1" smtClean="0">
                          <a:latin typeface="Cambria Math" panose="02040503050406030204" pitchFamily="18" charset="0"/>
                        </a:rPr>
                        <m:t>𝑐𝑢𝑟𝑣𝑎𝑡𝑢𝑟𝑎</m:t>
                      </m:r>
                    </m:oMath>
                  </m:oMathPara>
                </a14:m>
                <a:endParaRPr lang="en-GB" sz="1000" b="0" dirty="0"/>
              </a:p>
              <a:p>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ea typeface="Cambria Math" panose="02040503050406030204" pitchFamily="18" charset="0"/>
                        </a:rPr>
                        <m:t>𝛿</m:t>
                      </m:r>
                      <m:r>
                        <a:rPr lang="en-GB" sz="1000" b="0" i="1" smtClean="0">
                          <a:latin typeface="Cambria Math" panose="02040503050406030204" pitchFamily="18" charset="0"/>
                          <a:ea typeface="Cambria Math" panose="02040503050406030204" pitchFamily="18" charset="0"/>
                        </a:rPr>
                        <m:t>=á</m:t>
                      </m:r>
                      <m:r>
                        <a:rPr lang="en-GB" sz="1000" b="0" i="1" smtClean="0">
                          <a:latin typeface="Cambria Math" panose="02040503050406030204" pitchFamily="18" charset="0"/>
                          <a:ea typeface="Cambria Math" panose="02040503050406030204" pitchFamily="18" charset="0"/>
                        </a:rPr>
                        <m:t>𝑛𝑔𝑢𝑙𝑜</m:t>
                      </m:r>
                      <m:r>
                        <a:rPr lang="en-GB" sz="1000" b="0" i="1" smtClean="0">
                          <a:latin typeface="Cambria Math" panose="02040503050406030204" pitchFamily="18" charset="0"/>
                          <a:ea typeface="Cambria Math" panose="02040503050406030204" pitchFamily="18" charset="0"/>
                        </a:rPr>
                        <m:t> </m:t>
                      </m:r>
                      <m:r>
                        <a:rPr lang="en-GB" sz="1000" b="0" i="1" smtClean="0">
                          <a:latin typeface="Cambria Math" panose="02040503050406030204" pitchFamily="18" charset="0"/>
                          <a:ea typeface="Cambria Math" panose="02040503050406030204" pitchFamily="18" charset="0"/>
                        </a:rPr>
                        <m:t>𝑑𝑒</m:t>
                      </m:r>
                      <m:r>
                        <a:rPr lang="en-GB" sz="1000" b="0" i="1" smtClean="0">
                          <a:latin typeface="Cambria Math" panose="02040503050406030204" pitchFamily="18" charset="0"/>
                          <a:ea typeface="Cambria Math" panose="02040503050406030204" pitchFamily="18" charset="0"/>
                        </a:rPr>
                        <m:t> </m:t>
                      </m:r>
                      <m:r>
                        <a:rPr lang="en-GB" sz="1000" b="0" i="1" smtClean="0">
                          <a:latin typeface="Cambria Math" panose="02040503050406030204" pitchFamily="18" charset="0"/>
                          <a:ea typeface="Cambria Math" panose="02040503050406030204" pitchFamily="18" charset="0"/>
                        </a:rPr>
                        <m:t>𝑙𝑎</m:t>
                      </m:r>
                      <m:r>
                        <a:rPr lang="en-GB" sz="1000" b="0" i="1" smtClean="0">
                          <a:latin typeface="Cambria Math" panose="02040503050406030204" pitchFamily="18" charset="0"/>
                          <a:ea typeface="Cambria Math" panose="02040503050406030204" pitchFamily="18" charset="0"/>
                        </a:rPr>
                        <m:t> </m:t>
                      </m:r>
                      <m:r>
                        <a:rPr lang="en-GB" sz="1000" b="0" i="1" smtClean="0">
                          <a:latin typeface="Cambria Math" panose="02040503050406030204" pitchFamily="18" charset="0"/>
                          <a:ea typeface="Cambria Math" panose="02040503050406030204" pitchFamily="18" charset="0"/>
                        </a:rPr>
                        <m:t>𝑑𝑖𝑟𝑒𝑐𝑐𝑖</m:t>
                      </m:r>
                      <m:r>
                        <a:rPr lang="en-GB" sz="1000" b="0" i="1" smtClean="0">
                          <a:latin typeface="Cambria Math" panose="02040503050406030204" pitchFamily="18" charset="0"/>
                          <a:ea typeface="Cambria Math" panose="02040503050406030204" pitchFamily="18" charset="0"/>
                        </a:rPr>
                        <m:t>ó</m:t>
                      </m:r>
                      <m:r>
                        <a:rPr lang="en-GB" sz="1000" b="0" i="1" smtClean="0">
                          <a:latin typeface="Cambria Math" panose="02040503050406030204" pitchFamily="18" charset="0"/>
                          <a:ea typeface="Cambria Math" panose="02040503050406030204" pitchFamily="18" charset="0"/>
                        </a:rPr>
                        <m:t>𝑛</m:t>
                      </m:r>
                    </m:oMath>
                  </m:oMathPara>
                </a14:m>
                <a:endParaRPr lang="en-GB" sz="1000"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𝐿</m:t>
                      </m:r>
                      <m:r>
                        <a:rPr lang="en-GB" sz="1000" b="0" i="1" smtClean="0">
                          <a:latin typeface="Cambria Math" panose="02040503050406030204" pitchFamily="18" charset="0"/>
                        </a:rPr>
                        <m:t>=</m:t>
                      </m:r>
                      <m:r>
                        <a:rPr lang="en-GB" sz="1000" b="0" i="1" smtClean="0">
                          <a:latin typeface="Cambria Math" panose="02040503050406030204" pitchFamily="18" charset="0"/>
                        </a:rPr>
                        <m:t>𝑑𝑖𝑠𝑡𝑎𝑛𝑐𝑖𝑎</m:t>
                      </m:r>
                      <m:r>
                        <a:rPr lang="en-GB" sz="1000" b="0" i="1" smtClean="0">
                          <a:latin typeface="Cambria Math" panose="02040503050406030204" pitchFamily="18" charset="0"/>
                        </a:rPr>
                        <m:t> </m:t>
                      </m:r>
                      <m:r>
                        <a:rPr lang="en-GB" sz="1000" b="0" i="1" smtClean="0">
                          <a:latin typeface="Cambria Math" panose="02040503050406030204" pitchFamily="18" charset="0"/>
                        </a:rPr>
                        <m:t>𝑒𝑛𝑡𝑟𝑒</m:t>
                      </m:r>
                      <m:r>
                        <a:rPr lang="en-GB" sz="1000" b="0" i="1" smtClean="0">
                          <a:latin typeface="Cambria Math" panose="02040503050406030204" pitchFamily="18" charset="0"/>
                        </a:rPr>
                        <m:t> </m:t>
                      </m:r>
                      <m:r>
                        <a:rPr lang="en-GB" sz="1000" b="0" i="1" smtClean="0">
                          <a:latin typeface="Cambria Math" panose="02040503050406030204" pitchFamily="18" charset="0"/>
                        </a:rPr>
                        <m:t>𝑒𝑗𝑒𝑠</m:t>
                      </m:r>
                      <m:r>
                        <a:rPr lang="en-GB" sz="1000" b="0" i="1" smtClean="0">
                          <a:latin typeface="Cambria Math" panose="02040503050406030204" pitchFamily="18" charset="0"/>
                        </a:rPr>
                        <m:t> </m:t>
                      </m:r>
                      <m:r>
                        <a:rPr lang="en-GB" sz="1000" b="0" i="1" smtClean="0">
                          <a:latin typeface="Cambria Math" panose="02040503050406030204" pitchFamily="18" charset="0"/>
                        </a:rPr>
                        <m:t>𝑑𝑒𝑙𝑎𝑛𝑡𝑒𝑟𝑜</m:t>
                      </m:r>
                      <m:r>
                        <a:rPr lang="en-GB" sz="1000" b="0" i="1" smtClean="0">
                          <a:latin typeface="Cambria Math" panose="02040503050406030204" pitchFamily="18" charset="0"/>
                        </a:rPr>
                        <m:t> </m:t>
                      </m:r>
                      <m:r>
                        <a:rPr lang="en-GB" sz="1000" b="0" i="1" smtClean="0">
                          <a:latin typeface="Cambria Math" panose="02040503050406030204" pitchFamily="18" charset="0"/>
                        </a:rPr>
                        <m:t>𝑦</m:t>
                      </m:r>
                      <m:r>
                        <a:rPr lang="en-GB" sz="1000" b="0" i="1" smtClean="0">
                          <a:latin typeface="Cambria Math" panose="02040503050406030204" pitchFamily="18" charset="0"/>
                        </a:rPr>
                        <m:t> </m:t>
                      </m:r>
                      <m:r>
                        <a:rPr lang="en-GB" sz="1000" b="0" i="1" smtClean="0">
                          <a:latin typeface="Cambria Math" panose="02040503050406030204" pitchFamily="18" charset="0"/>
                        </a:rPr>
                        <m:t>𝑡𝑟𝑎𝑠𝑒𝑟𝑜</m:t>
                      </m:r>
                    </m:oMath>
                  </m:oMathPara>
                </a14:m>
                <a:endParaRPr lang="en-GB" sz="1000" dirty="0"/>
              </a:p>
            </p:txBody>
          </p:sp>
        </mc:Choice>
        <mc:Fallback>
          <p:sp>
            <p:nvSpPr>
              <p:cNvPr id="4" name="Textfeld 3">
                <a:extLst>
                  <a:ext uri="{FF2B5EF4-FFF2-40B4-BE49-F238E27FC236}">
                    <a16:creationId xmlns:a16="http://schemas.microsoft.com/office/drawing/2014/main" id="{085ECC60-289D-4772-9299-4AB6E378492B}"/>
                  </a:ext>
                </a:extLst>
              </p:cNvPr>
              <p:cNvSpPr txBox="1">
                <a:spLocks noRot="1" noChangeAspect="1" noMove="1" noResize="1" noEditPoints="1" noAdjustHandles="1" noChangeArrowheads="1" noChangeShapeType="1" noTextEdit="1"/>
              </p:cNvSpPr>
              <p:nvPr/>
            </p:nvSpPr>
            <p:spPr>
              <a:xfrm>
                <a:off x="5263678" y="3963094"/>
                <a:ext cx="2603854" cy="615553"/>
              </a:xfrm>
              <a:prstGeom prst="rect">
                <a:avLst/>
              </a:prstGeom>
              <a:blipFill>
                <a:blip r:embed="rId5"/>
                <a:stretch>
                  <a:fillRect l="-467" r="-234" b="-7921"/>
                </a:stretch>
              </a:blipFill>
            </p:spPr>
            <p:txBody>
              <a:bodyPr/>
              <a:lstStyle/>
              <a:p>
                <a:r>
                  <a:rPr lang="en-GB">
                    <a:noFill/>
                  </a:rPr>
                  <a:t> </a:t>
                </a:r>
              </a:p>
            </p:txBody>
          </p:sp>
        </mc:Fallback>
      </mc:AlternateContent>
    </p:spTree>
    <p:extLst>
      <p:ext uri="{BB962C8B-B14F-4D97-AF65-F5344CB8AC3E}">
        <p14:creationId xmlns:p14="http://schemas.microsoft.com/office/powerpoint/2010/main" val="404602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Estructura del proyecto</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3" y="2252434"/>
            <a:ext cx="6694055" cy="4320960"/>
          </a:xfrm>
        </p:spPr>
        <p:txBody>
          <a:bodyPr vert="horz" lIns="91440" tIns="45720" rIns="91440" bIns="45720" rtlCol="0" anchor="t">
            <a:normAutofit/>
          </a:bodyPr>
          <a:lstStyle/>
          <a:p>
            <a:pPr algn="just"/>
            <a:r>
              <a:rPr lang="es-ES" sz="1800" dirty="0"/>
              <a:t>El proyecto está actualmente organizado en dos paquetes de software: </a:t>
            </a:r>
          </a:p>
          <a:p>
            <a:pPr marL="800100" lvl="1" indent="-342900" algn="just">
              <a:buFont typeface="+mj-lt"/>
              <a:buAutoNum type="arabicPeriod"/>
            </a:pPr>
            <a:r>
              <a:rPr lang="es-ES" sz="1600" dirty="0"/>
              <a:t>La carpeta </a:t>
            </a:r>
            <a:r>
              <a:rPr lang="es-ES" sz="1600" dirty="0" err="1"/>
              <a:t>vehiclegym</a:t>
            </a:r>
            <a:r>
              <a:rPr lang="es-ES" sz="1600" dirty="0"/>
              <a:t>, donde se encuentra la inicialización del modelo del vehículo, la simulación de su dinámica, el renderizado del vehículo y de su entorno y la definición de la función </a:t>
            </a:r>
            <a:r>
              <a:rPr lang="es-ES" sz="1600" dirty="0" err="1"/>
              <a:t>reward</a:t>
            </a:r>
            <a:r>
              <a:rPr lang="es-ES" sz="1600" dirty="0"/>
              <a:t>.</a:t>
            </a:r>
          </a:p>
          <a:p>
            <a:pPr marL="800100" lvl="1" indent="-342900" algn="just">
              <a:buFont typeface="+mj-lt"/>
              <a:buAutoNum type="arabicPeriod"/>
            </a:pPr>
            <a:r>
              <a:rPr lang="es-ES" sz="1600" dirty="0"/>
              <a:t>La carpeta </a:t>
            </a:r>
            <a:r>
              <a:rPr lang="es-ES" sz="1600" dirty="0" err="1"/>
              <a:t>trajectoryplan</a:t>
            </a:r>
            <a:r>
              <a:rPr lang="es-ES" sz="1600" dirty="0"/>
              <a:t>, donde se encuentra el algoritmo de aprendizaje por refuerzo</a:t>
            </a:r>
          </a:p>
          <a:p>
            <a:pPr algn="just"/>
            <a:r>
              <a:rPr lang="es-ES" sz="1800" dirty="0"/>
              <a:t>El script </a:t>
            </a:r>
            <a:r>
              <a:rPr lang="es-ES" sz="1800" dirty="0" err="1"/>
              <a:t>main</a:t>
            </a:r>
            <a:r>
              <a:rPr lang="es-ES" sz="1800" dirty="0"/>
              <a:t> integra los dos paquetes de software.</a:t>
            </a:r>
          </a:p>
          <a:p>
            <a:pPr algn="just"/>
            <a:r>
              <a:rPr lang="es-ES" sz="1800" dirty="0"/>
              <a:t>Dentro de la carpeta </a:t>
            </a:r>
            <a:r>
              <a:rPr lang="es-ES" sz="1800" dirty="0" err="1"/>
              <a:t>vehiclegym</a:t>
            </a:r>
            <a:r>
              <a:rPr lang="es-ES" sz="1800" dirty="0"/>
              <a:t> hay guardadas diferentes configuraciones de circuitos. Estos circuitos están guardados en formato .</a:t>
            </a:r>
            <a:r>
              <a:rPr lang="es-ES" sz="1800" dirty="0" err="1"/>
              <a:t>csv</a:t>
            </a:r>
            <a:r>
              <a:rPr lang="es-ES" sz="1800" dirty="0"/>
              <a:t> y contienen los puntos de la línea central de la calzada.</a:t>
            </a:r>
          </a:p>
        </p:txBody>
      </p:sp>
      <p:grpSp>
        <p:nvGrpSpPr>
          <p:cNvPr id="9" name="Gruppieren 8">
            <a:extLst>
              <a:ext uri="{FF2B5EF4-FFF2-40B4-BE49-F238E27FC236}">
                <a16:creationId xmlns:a16="http://schemas.microsoft.com/office/drawing/2014/main" id="{C87DABAB-432B-48E5-AC73-51372AC041D5}"/>
              </a:ext>
            </a:extLst>
          </p:cNvPr>
          <p:cNvGrpSpPr/>
          <p:nvPr/>
        </p:nvGrpSpPr>
        <p:grpSpPr>
          <a:xfrm>
            <a:off x="8359169" y="2283627"/>
            <a:ext cx="2600325" cy="3810000"/>
            <a:chOff x="8104645" y="2146169"/>
            <a:chExt cx="2600325" cy="3810000"/>
          </a:xfrm>
        </p:grpSpPr>
        <p:pic>
          <p:nvPicPr>
            <p:cNvPr id="8" name="Grafik 7">
              <a:extLst>
                <a:ext uri="{FF2B5EF4-FFF2-40B4-BE49-F238E27FC236}">
                  <a16:creationId xmlns:a16="http://schemas.microsoft.com/office/drawing/2014/main" id="{F77C2605-FFC4-4B53-82F2-83640688F891}"/>
                </a:ext>
              </a:extLst>
            </p:cNvPr>
            <p:cNvPicPr>
              <a:picLocks noChangeAspect="1"/>
            </p:cNvPicPr>
            <p:nvPr/>
          </p:nvPicPr>
          <p:blipFill>
            <a:blip r:embed="rId2"/>
            <a:stretch>
              <a:fillRect/>
            </a:stretch>
          </p:blipFill>
          <p:spPr>
            <a:xfrm>
              <a:off x="8104645" y="2146169"/>
              <a:ext cx="2600325" cy="3810000"/>
            </a:xfrm>
            <a:prstGeom prst="rect">
              <a:avLst/>
            </a:prstGeom>
          </p:spPr>
        </p:pic>
        <p:sp>
          <p:nvSpPr>
            <p:cNvPr id="6" name="Rechteck 5">
              <a:extLst>
                <a:ext uri="{FF2B5EF4-FFF2-40B4-BE49-F238E27FC236}">
                  <a16:creationId xmlns:a16="http://schemas.microsoft.com/office/drawing/2014/main" id="{EA2D0E1B-072F-45FE-A543-DBF6F7124C26}"/>
                </a:ext>
              </a:extLst>
            </p:cNvPr>
            <p:cNvSpPr/>
            <p:nvPr/>
          </p:nvSpPr>
          <p:spPr>
            <a:xfrm>
              <a:off x="8385509" y="3513919"/>
              <a:ext cx="1216058" cy="301658"/>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645E3B8D-5609-423E-8730-DC617899356C}"/>
                </a:ext>
              </a:extLst>
            </p:cNvPr>
            <p:cNvSpPr/>
            <p:nvPr/>
          </p:nvSpPr>
          <p:spPr>
            <a:xfrm>
              <a:off x="8585043" y="4640777"/>
              <a:ext cx="1216058" cy="685368"/>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5772980F-A021-453C-BD71-79CA635565B0}"/>
                </a:ext>
              </a:extLst>
            </p:cNvPr>
            <p:cNvSpPr/>
            <p:nvPr/>
          </p:nvSpPr>
          <p:spPr>
            <a:xfrm>
              <a:off x="8283385" y="5414913"/>
              <a:ext cx="1216058" cy="301658"/>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0197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Script </a:t>
            </a:r>
            <a:r>
              <a:rPr lang="es-ES" dirty="0" err="1">
                <a:ea typeface="+mj-lt"/>
                <a:cs typeface="+mj-lt"/>
              </a:rPr>
              <a:t>main</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3" y="2252434"/>
            <a:ext cx="6694055" cy="4320960"/>
          </a:xfrm>
        </p:spPr>
        <p:txBody>
          <a:bodyPr vert="horz" lIns="91440" tIns="45720" rIns="91440" bIns="45720" rtlCol="0" anchor="t">
            <a:normAutofit fontScale="92500" lnSpcReduction="20000"/>
          </a:bodyPr>
          <a:lstStyle/>
          <a:p>
            <a:pPr algn="just"/>
            <a:r>
              <a:rPr lang="es-ES" sz="1800" dirty="0"/>
              <a:t>EL script </a:t>
            </a:r>
            <a:r>
              <a:rPr lang="es-ES" sz="1800" dirty="0" err="1"/>
              <a:t>main</a:t>
            </a:r>
            <a:r>
              <a:rPr lang="es-ES" sz="1800" dirty="0"/>
              <a:t> lanza la simulación y el algoritmo de aprendizaje por refuerzo comienza los episodios de aprendizaje.</a:t>
            </a:r>
          </a:p>
          <a:p>
            <a:pPr algn="just"/>
            <a:r>
              <a:rPr lang="es-ES" sz="1800" dirty="0"/>
              <a:t>La variable </a:t>
            </a:r>
            <a:r>
              <a:rPr lang="es-ES" sz="1800" dirty="0" err="1"/>
              <a:t>config</a:t>
            </a:r>
            <a:r>
              <a:rPr lang="es-ES" sz="1800" dirty="0"/>
              <a:t>, mostrada en la imagen, permite seleccionar el circuito y las coordenadas de destino del vehículo.</a:t>
            </a:r>
          </a:p>
          <a:p>
            <a:pPr algn="just"/>
            <a:r>
              <a:rPr lang="es-ES" sz="1800" dirty="0"/>
              <a:t>Si el vehículo llega a las coordenadas de destino, el episodio de aprendizaje se dará por finalizado y se iniciará otro episodio nuevo.</a:t>
            </a:r>
          </a:p>
          <a:p>
            <a:pPr algn="just"/>
            <a:r>
              <a:rPr lang="es-ES" sz="1800" dirty="0"/>
              <a:t>En el caso de que el vehículo abandone los límites de la calzada, también se finalizará el episodio de aprendizaje y se inicializará otro nuevo. Además, la función de </a:t>
            </a:r>
            <a:r>
              <a:rPr lang="es-ES" sz="1800" dirty="0" err="1"/>
              <a:t>reward</a:t>
            </a:r>
            <a:r>
              <a:rPr lang="es-ES" sz="1800" dirty="0"/>
              <a:t> será penalizada con un valor negativo por salirse de la calzada. Esto se explica también más adelante dentro de la documentación del paquete </a:t>
            </a:r>
            <a:r>
              <a:rPr lang="es-ES" sz="1800" dirty="0" err="1"/>
              <a:t>vehiclegym</a:t>
            </a:r>
            <a:r>
              <a:rPr lang="es-ES" sz="1800" dirty="0"/>
              <a:t>.</a:t>
            </a:r>
          </a:p>
          <a:p>
            <a:pPr algn="just"/>
            <a:r>
              <a:rPr lang="es-ES" sz="1800" dirty="0"/>
              <a:t>El archivo </a:t>
            </a:r>
            <a:r>
              <a:rPr lang="es-ES" sz="1800" dirty="0" err="1"/>
              <a:t>main</a:t>
            </a:r>
            <a:r>
              <a:rPr lang="es-ES" sz="1800" dirty="0"/>
              <a:t> también contiene la calibración de ciertos parámetros necesarios para el aprendizaje de la red neuronal (por ejemplo, el parámetro tasa de aprendizaje). Estos parámetros se explican dentro del paquete </a:t>
            </a:r>
            <a:r>
              <a:rPr lang="es-ES" sz="1800" dirty="0" err="1"/>
              <a:t>trajectoryplan</a:t>
            </a:r>
            <a:r>
              <a:rPr lang="es-ES" sz="1800" dirty="0"/>
              <a:t>.</a:t>
            </a:r>
          </a:p>
        </p:txBody>
      </p:sp>
      <p:grpSp>
        <p:nvGrpSpPr>
          <p:cNvPr id="7" name="Gruppieren 6">
            <a:extLst>
              <a:ext uri="{FF2B5EF4-FFF2-40B4-BE49-F238E27FC236}">
                <a16:creationId xmlns:a16="http://schemas.microsoft.com/office/drawing/2014/main" id="{AB998311-460B-4BA5-A890-9961D9B00F1A}"/>
              </a:ext>
            </a:extLst>
          </p:cNvPr>
          <p:cNvGrpSpPr/>
          <p:nvPr/>
        </p:nvGrpSpPr>
        <p:grpSpPr>
          <a:xfrm>
            <a:off x="7781684" y="2541801"/>
            <a:ext cx="3400425" cy="2066925"/>
            <a:chOff x="7781684" y="2541801"/>
            <a:chExt cx="3400425" cy="2066925"/>
          </a:xfrm>
        </p:grpSpPr>
        <p:pic>
          <p:nvPicPr>
            <p:cNvPr id="5" name="Grafik 4">
              <a:extLst>
                <a:ext uri="{FF2B5EF4-FFF2-40B4-BE49-F238E27FC236}">
                  <a16:creationId xmlns:a16="http://schemas.microsoft.com/office/drawing/2014/main" id="{F8987574-D19F-49DC-BC7F-A36BDA009DDC}"/>
                </a:ext>
              </a:extLst>
            </p:cNvPr>
            <p:cNvPicPr>
              <a:picLocks noChangeAspect="1"/>
            </p:cNvPicPr>
            <p:nvPr/>
          </p:nvPicPr>
          <p:blipFill>
            <a:blip r:embed="rId2"/>
            <a:stretch>
              <a:fillRect/>
            </a:stretch>
          </p:blipFill>
          <p:spPr>
            <a:xfrm>
              <a:off x="7781684" y="2541801"/>
              <a:ext cx="3400425" cy="2066925"/>
            </a:xfrm>
            <a:prstGeom prst="rect">
              <a:avLst/>
            </a:prstGeom>
          </p:spPr>
        </p:pic>
        <p:sp>
          <p:nvSpPr>
            <p:cNvPr id="11" name="Rechteck 10">
              <a:extLst>
                <a:ext uri="{FF2B5EF4-FFF2-40B4-BE49-F238E27FC236}">
                  <a16:creationId xmlns:a16="http://schemas.microsoft.com/office/drawing/2014/main" id="{5EB6C7CD-59A3-4A5E-A73F-2AEE4C8FCD41}"/>
                </a:ext>
              </a:extLst>
            </p:cNvPr>
            <p:cNvSpPr/>
            <p:nvPr/>
          </p:nvSpPr>
          <p:spPr>
            <a:xfrm>
              <a:off x="8049723" y="2899023"/>
              <a:ext cx="1788757" cy="8164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1515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EEF0-507D-4A7E-B493-2FCCBE8AABF0}"/>
              </a:ext>
            </a:extLst>
          </p:cNvPr>
          <p:cNvSpPr>
            <a:spLocks noGrp="1"/>
          </p:cNvSpPr>
          <p:nvPr>
            <p:ph type="title"/>
          </p:nvPr>
        </p:nvSpPr>
        <p:spPr>
          <a:xfrm>
            <a:off x="2328421" y="764373"/>
            <a:ext cx="9177779" cy="1293028"/>
          </a:xfrm>
        </p:spPr>
        <p:txBody>
          <a:bodyPr/>
          <a:lstStyle/>
          <a:p>
            <a:r>
              <a:rPr lang="es-ES" dirty="0">
                <a:ea typeface="+mj-lt"/>
                <a:cs typeface="+mj-lt"/>
              </a:rPr>
              <a:t>Paquete </a:t>
            </a:r>
            <a:r>
              <a:rPr lang="es-ES" dirty="0" err="1">
                <a:ea typeface="+mj-lt"/>
                <a:cs typeface="+mj-lt"/>
              </a:rPr>
              <a:t>vehiclegym</a:t>
            </a:r>
            <a:endParaRPr lang="es-ES" dirty="0"/>
          </a:p>
        </p:txBody>
      </p:sp>
      <p:sp>
        <p:nvSpPr>
          <p:cNvPr id="3" name="Content Placeholder 2">
            <a:extLst>
              <a:ext uri="{FF2B5EF4-FFF2-40B4-BE49-F238E27FC236}">
                <a16:creationId xmlns:a16="http://schemas.microsoft.com/office/drawing/2014/main" id="{8D1F8D79-35C0-4572-A705-DEC06E75823A}"/>
              </a:ext>
            </a:extLst>
          </p:cNvPr>
          <p:cNvSpPr>
            <a:spLocks noGrp="1"/>
          </p:cNvSpPr>
          <p:nvPr>
            <p:ph idx="1"/>
          </p:nvPr>
        </p:nvSpPr>
        <p:spPr>
          <a:xfrm>
            <a:off x="328914" y="2252434"/>
            <a:ext cx="5397183" cy="4320960"/>
          </a:xfrm>
        </p:spPr>
        <p:txBody>
          <a:bodyPr vert="horz" lIns="91440" tIns="45720" rIns="91440" bIns="45720" rtlCol="0" anchor="t">
            <a:normAutofit fontScale="85000" lnSpcReduction="20000"/>
          </a:bodyPr>
          <a:lstStyle/>
          <a:p>
            <a:pPr algn="just"/>
            <a:r>
              <a:rPr lang="es-ES" sz="1800" dirty="0"/>
              <a:t>El script </a:t>
            </a:r>
            <a:r>
              <a:rPr lang="es-ES" sz="1800" dirty="0" err="1"/>
              <a:t>vehicle_env</a:t>
            </a:r>
            <a:r>
              <a:rPr lang="es-ES" sz="1800" dirty="0"/>
              <a:t> contiene una clase que define el entorno del algoritmo de aprendizaje con la interfaz necesaria para que funcione con el paquete </a:t>
            </a:r>
            <a:r>
              <a:rPr lang="es-ES" sz="1800" dirty="0" err="1"/>
              <a:t>Gym</a:t>
            </a:r>
            <a:r>
              <a:rPr lang="es-ES" sz="1800" dirty="0"/>
              <a:t> de Python.</a:t>
            </a:r>
          </a:p>
          <a:p>
            <a:pPr algn="just"/>
            <a:r>
              <a:rPr lang="es-ES" sz="1800" dirty="0"/>
              <a:t>Este entorno del algoritmo de aprendizaje contiene, entre otras cosas, la simulación de la dinámica del vehículo.</a:t>
            </a:r>
          </a:p>
          <a:p>
            <a:pPr algn="just"/>
            <a:r>
              <a:rPr lang="es-ES" sz="1800" dirty="0"/>
              <a:t>La clase implementa 4 métodos esenciales para que un agente de aprendizaje por refuerzo sea capaz de correr sin problemas:</a:t>
            </a:r>
          </a:p>
          <a:p>
            <a:pPr marL="800100" lvl="1" indent="-342900" algn="just">
              <a:buFont typeface="+mj-lt"/>
              <a:buAutoNum type="arabicPeriod"/>
            </a:pPr>
            <a:r>
              <a:rPr lang="es-ES" sz="1600" dirty="0"/>
              <a:t>Método __</a:t>
            </a:r>
            <a:r>
              <a:rPr lang="es-ES" sz="1600" dirty="0" err="1"/>
              <a:t>init</a:t>
            </a:r>
            <a:r>
              <a:rPr lang="es-ES" sz="1600" dirty="0"/>
              <a:t>__: inicializa las variables</a:t>
            </a:r>
          </a:p>
          <a:p>
            <a:pPr marL="800100" lvl="1" indent="-342900" algn="just">
              <a:buFont typeface="+mj-lt"/>
              <a:buAutoNum type="arabicPeriod"/>
            </a:pPr>
            <a:r>
              <a:rPr lang="es-ES" sz="1600" dirty="0"/>
              <a:t>Método step: ejecuta un paso de la simulación de la dinámica del vehículo. La dinámica del vehículo se ha modelado con </a:t>
            </a:r>
            <a:r>
              <a:rPr lang="es-ES" sz="1600" dirty="0" err="1"/>
              <a:t>OpenModelica</a:t>
            </a:r>
            <a:r>
              <a:rPr lang="es-ES" sz="1600" dirty="0"/>
              <a:t> y se importa a Python mediante una función FMU.</a:t>
            </a:r>
          </a:p>
          <a:p>
            <a:pPr marL="800100" lvl="1" indent="-342900" algn="just">
              <a:buFont typeface="+mj-lt"/>
              <a:buAutoNum type="arabicPeriod"/>
            </a:pPr>
            <a:r>
              <a:rPr lang="es-ES" sz="1600" dirty="0"/>
              <a:t>Método </a:t>
            </a:r>
            <a:r>
              <a:rPr lang="es-ES" sz="1600" dirty="0" err="1"/>
              <a:t>reset</a:t>
            </a:r>
            <a:r>
              <a:rPr lang="es-ES" sz="1600" dirty="0"/>
              <a:t>: se resetea el estado del vehículo a un estado inicial. Cada vez que se finaliza un episodio de aprendizaje, se resetea el entorno a este estado inicial. En este caso, se resetea el estado del vehículo a una posición inicial y a un ángulo inicial del vehículo (x, y, theta).</a:t>
            </a:r>
          </a:p>
          <a:p>
            <a:pPr marL="800100" lvl="1" indent="-342900" algn="just">
              <a:buFont typeface="+mj-lt"/>
              <a:buAutoNum type="arabicPeriod"/>
            </a:pPr>
            <a:r>
              <a:rPr lang="es-ES" sz="1600" dirty="0"/>
              <a:t>Método render: se renderiza la posición del vehículo en cada instante de tiempo. Además se grafica el circuito seleccionado y los obstáculos.</a:t>
            </a:r>
          </a:p>
        </p:txBody>
      </p:sp>
      <p:pic>
        <p:nvPicPr>
          <p:cNvPr id="4" name="Grafik 3">
            <a:extLst>
              <a:ext uri="{FF2B5EF4-FFF2-40B4-BE49-F238E27FC236}">
                <a16:creationId xmlns:a16="http://schemas.microsoft.com/office/drawing/2014/main" id="{28E2CB9D-0354-44DF-AACF-9C812AE8A22E}"/>
              </a:ext>
            </a:extLst>
          </p:cNvPr>
          <p:cNvPicPr>
            <a:picLocks noChangeAspect="1"/>
          </p:cNvPicPr>
          <p:nvPr/>
        </p:nvPicPr>
        <p:blipFill>
          <a:blip r:embed="rId2"/>
          <a:stretch>
            <a:fillRect/>
          </a:stretch>
        </p:blipFill>
        <p:spPr>
          <a:xfrm>
            <a:off x="5860150" y="2533327"/>
            <a:ext cx="6117412" cy="3759173"/>
          </a:xfrm>
          <a:prstGeom prst="rect">
            <a:avLst/>
          </a:prstGeom>
        </p:spPr>
      </p:pic>
    </p:spTree>
    <p:extLst>
      <p:ext uri="{BB962C8B-B14F-4D97-AF65-F5344CB8AC3E}">
        <p14:creationId xmlns:p14="http://schemas.microsoft.com/office/powerpoint/2010/main" val="4219896388"/>
      </p:ext>
    </p:extLst>
  </p:cSld>
  <p:clrMapOvr>
    <a:masterClrMapping/>
  </p:clrMapOvr>
</p:sld>
</file>

<file path=ppt/theme/theme1.xml><?xml version="1.0" encoding="utf-8"?>
<a:theme xmlns:a="http://schemas.openxmlformats.org/drawingml/2006/main" name="Kondensstreifen">
  <a:themeElements>
    <a:clrScheme name="Kondensstreife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Kondensstreife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densstreife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0</TotalTime>
  <Words>2167</Words>
  <Application>Microsoft Office PowerPoint</Application>
  <PresentationFormat>Breitbild</PresentationFormat>
  <Paragraphs>154</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Cambria Math</vt:lpstr>
      <vt:lpstr>Century Gothic</vt:lpstr>
      <vt:lpstr>Kondensstreifen</vt:lpstr>
      <vt:lpstr>Estado del TFM 24.01.2021</vt:lpstr>
      <vt:lpstr>objetivo</vt:lpstr>
      <vt:lpstr>Arquitectura del software</vt:lpstr>
      <vt:lpstr>Algoritmo de aprendizaje por refuerzo</vt:lpstr>
      <vt:lpstr>Algoritmo de aprendizaje por refuerzo. Versión simplificada</vt:lpstr>
      <vt:lpstr>Algoritmo de aprendizaje por refuerzo. Versión simplificada</vt:lpstr>
      <vt:lpstr>Estructura del proyecto</vt:lpstr>
      <vt:lpstr>Script main</vt:lpstr>
      <vt:lpstr>Paquete vehiclegym</vt:lpstr>
      <vt:lpstr>Paquete vehiclegym</vt:lpstr>
      <vt:lpstr>Paquete trajectoryplan</vt:lpstr>
      <vt:lpstr>Paquete trajectoryplan</vt:lpstr>
      <vt:lpstr>Paquete trajectoryplan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Estado del TFM 24.01.2021</dc:title>
  <dc:creator>Borja Pintos Gómez de las Heras</dc:creator>
  <cp:lastModifiedBy>Borja Pintos Gómez de las Heras</cp:lastModifiedBy>
  <cp:revision>25</cp:revision>
  <dcterms:created xsi:type="dcterms:W3CDTF">2021-01-24T20:55:49Z</dcterms:created>
  <dcterms:modified xsi:type="dcterms:W3CDTF">2021-01-24T22:12:44Z</dcterms:modified>
</cp:coreProperties>
</file>