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ja Pintos Gómez de las Heras" initials="BPGdlH" lastIdx="1" clrIdx="0">
    <p:extLst>
      <p:ext uri="{19B8F6BF-5375-455C-9EA6-DF929625EA0E}">
        <p15:presenceInfo xmlns:p15="http://schemas.microsoft.com/office/powerpoint/2012/main" userId="2d8300179f355a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4B8EE-8533-4085-8304-A777F9475236}" v="1433" dt="2020-10-04T21:26:4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ja Pintos Gómez de las Heras" userId="2d8300179f355a51" providerId="Windows Live" clId="Web-{DE6A652F-AF77-4ECC-AD5A-69E17D1F0B75}"/>
    <pc:docChg chg="modSld sldOrd">
      <pc:chgData name="Borja Pintos Gómez de las Heras" userId="2d8300179f355a51" providerId="Windows Live" clId="Web-{DE6A652F-AF77-4ECC-AD5A-69E17D1F0B75}" dt="2019-12-08T12:49:27.885" v="153" actId="1076"/>
      <pc:docMkLst>
        <pc:docMk/>
      </pc:docMkLst>
      <pc:sldChg chg="ord">
        <pc:chgData name="Borja Pintos Gómez de las Heras" userId="2d8300179f355a51" providerId="Windows Live" clId="Web-{DE6A652F-AF77-4ECC-AD5A-69E17D1F0B75}" dt="2019-12-08T12:36:12.584" v="0"/>
        <pc:sldMkLst>
          <pc:docMk/>
          <pc:sldMk cId="3128459318" sldId="257"/>
        </pc:sldMkLst>
      </pc:sldChg>
      <pc:sldChg chg="addSp delSp modSp">
        <pc:chgData name="Borja Pintos Gómez de las Heras" userId="2d8300179f355a51" providerId="Windows Live" clId="Web-{DE6A652F-AF77-4ECC-AD5A-69E17D1F0B75}" dt="2019-12-08T12:49:27.885" v="153" actId="1076"/>
        <pc:sldMkLst>
          <pc:docMk/>
          <pc:sldMk cId="491717734" sldId="266"/>
        </pc:sldMkLst>
        <pc:spChg chg="add mod">
          <ac:chgData name="Borja Pintos Gómez de las Heras" userId="2d8300179f355a51" providerId="Windows Live" clId="Web-{DE6A652F-AF77-4ECC-AD5A-69E17D1F0B75}" dt="2019-12-08T12:48:32.806" v="139" actId="14100"/>
          <ac:spMkLst>
            <pc:docMk/>
            <pc:sldMk cId="491717734" sldId="266"/>
            <ac:spMk id="14" creationId="{49377F56-03DC-495B-99F8-43F6CBA7FBA9}"/>
          </ac:spMkLst>
        </pc:spChg>
        <pc:spChg chg="add mod">
          <ac:chgData name="Borja Pintos Gómez de las Heras" userId="2d8300179f355a51" providerId="Windows Live" clId="Web-{DE6A652F-AF77-4ECC-AD5A-69E17D1F0B75}" dt="2019-12-08T12:45:38.680" v="112" actId="1076"/>
          <ac:spMkLst>
            <pc:docMk/>
            <pc:sldMk cId="491717734" sldId="266"/>
            <ac:spMk id="15" creationId="{897A8593-E5D6-481D-A6A4-A822E1F78FA0}"/>
          </ac:spMkLst>
        </pc:spChg>
        <pc:spChg chg="add mod">
          <ac:chgData name="Borja Pintos Gómez de las Heras" userId="2d8300179f355a51" providerId="Windows Live" clId="Web-{DE6A652F-AF77-4ECC-AD5A-69E17D1F0B75}" dt="2019-12-08T12:45:04.586" v="97" actId="14100"/>
          <ac:spMkLst>
            <pc:docMk/>
            <pc:sldMk cId="491717734" sldId="266"/>
            <ac:spMk id="42" creationId="{46F0E284-3C1B-4DD4-920B-C76AEAD6E6A4}"/>
          </ac:spMkLst>
        </pc:spChg>
        <pc:spChg chg="add mod">
          <ac:chgData name="Borja Pintos Gómez de las Heras" userId="2d8300179f355a51" providerId="Windows Live" clId="Web-{DE6A652F-AF77-4ECC-AD5A-69E17D1F0B75}" dt="2019-12-08T12:49:14.791" v="151" actId="1076"/>
          <ac:spMkLst>
            <pc:docMk/>
            <pc:sldMk cId="491717734" sldId="266"/>
            <ac:spMk id="44" creationId="{8DB61257-890E-4939-9040-8C6E93249614}"/>
          </ac:spMkLst>
        </pc:spChg>
        <pc:spChg chg="add mod">
          <ac:chgData name="Borja Pintos Gómez de las Heras" userId="2d8300179f355a51" providerId="Windows Live" clId="Web-{DE6A652F-AF77-4ECC-AD5A-69E17D1F0B75}" dt="2019-12-08T12:49:27.885" v="153" actId="1076"/>
          <ac:spMkLst>
            <pc:docMk/>
            <pc:sldMk cId="491717734" sldId="266"/>
            <ac:spMk id="45" creationId="{97EACC74-A424-4EAA-86A5-B822592783E1}"/>
          </ac:spMkLst>
        </pc:spChg>
        <pc:spChg chg="add mod">
          <ac:chgData name="Borja Pintos Gómez de las Heras" userId="2d8300179f355a51" providerId="Windows Live" clId="Web-{DE6A652F-AF77-4ECC-AD5A-69E17D1F0B75}" dt="2019-12-08T12:49:04.666" v="150" actId="14100"/>
          <ac:spMkLst>
            <pc:docMk/>
            <pc:sldMk cId="491717734" sldId="266"/>
            <ac:spMk id="46" creationId="{0127B56C-71F9-4187-B2A5-91B2B80C5BFD}"/>
          </ac:spMkLst>
        </pc:spChg>
        <pc:cxnChg chg="add del mod">
          <ac:chgData name="Borja Pintos Gómez de las Heras" userId="2d8300179f355a51" providerId="Windows Live" clId="Web-{DE6A652F-AF77-4ECC-AD5A-69E17D1F0B75}" dt="2019-12-08T12:36:27.037" v="3"/>
          <ac:cxnSpMkLst>
            <pc:docMk/>
            <pc:sldMk cId="491717734" sldId="266"/>
            <ac:cxnSpMk id="10" creationId="{12809AED-B403-475D-8CF1-82EE5780B744}"/>
          </ac:cxnSpMkLst>
        </pc:cxnChg>
        <pc:cxnChg chg="add del mod">
          <ac:chgData name="Borja Pintos Gómez de las Heras" userId="2d8300179f355a51" providerId="Windows Live" clId="Web-{DE6A652F-AF77-4ECC-AD5A-69E17D1F0B75}" dt="2019-12-08T12:48:44.791" v="143"/>
          <ac:cxnSpMkLst>
            <pc:docMk/>
            <pc:sldMk cId="491717734" sldId="266"/>
            <ac:cxnSpMk id="12" creationId="{C9F32926-C02B-48B1-8D2A-0AA5382DB695}"/>
          </ac:cxnSpMkLst>
        </pc:cxnChg>
        <pc:cxnChg chg="add del mod">
          <ac:chgData name="Borja Pintos Gómez de las Heras" userId="2d8300179f355a51" providerId="Windows Live" clId="Web-{DE6A652F-AF77-4ECC-AD5A-69E17D1F0B75}" dt="2019-12-08T12:48:43.541" v="142"/>
          <ac:cxnSpMkLst>
            <pc:docMk/>
            <pc:sldMk cId="491717734" sldId="266"/>
            <ac:cxnSpMk id="29" creationId="{B2F51415-D616-4539-A8CE-E79B7C98C23A}"/>
          </ac:cxnSpMkLst>
        </pc:cxnChg>
        <pc:cxnChg chg="add del mod">
          <ac:chgData name="Borja Pintos Gómez de las Heras" userId="2d8300179f355a51" providerId="Windows Live" clId="Web-{DE6A652F-AF77-4ECC-AD5A-69E17D1F0B75}" dt="2019-12-08T12:48:47.556" v="145"/>
          <ac:cxnSpMkLst>
            <pc:docMk/>
            <pc:sldMk cId="491717734" sldId="266"/>
            <ac:cxnSpMk id="30" creationId="{4209EEBE-CA82-4AA8-AA5A-74688CFEB898}"/>
          </ac:cxnSpMkLst>
        </pc:cxnChg>
        <pc:cxnChg chg="add del mod">
          <ac:chgData name="Borja Pintos Gómez de las Heras" userId="2d8300179f355a51" providerId="Windows Live" clId="Web-{DE6A652F-AF77-4ECC-AD5A-69E17D1F0B75}" dt="2019-12-08T12:48:41.744" v="141"/>
          <ac:cxnSpMkLst>
            <pc:docMk/>
            <pc:sldMk cId="491717734" sldId="266"/>
            <ac:cxnSpMk id="33" creationId="{EA556216-5D30-46A3-BA12-B56B0F29567C}"/>
          </ac:cxnSpMkLst>
        </pc:cxnChg>
        <pc:cxnChg chg="add del mod">
          <ac:chgData name="Borja Pintos Gómez de las Heras" userId="2d8300179f355a51" providerId="Windows Live" clId="Web-{DE6A652F-AF77-4ECC-AD5A-69E17D1F0B75}" dt="2019-12-08T12:48:41.056" v="140"/>
          <ac:cxnSpMkLst>
            <pc:docMk/>
            <pc:sldMk cId="491717734" sldId="266"/>
            <ac:cxnSpMk id="35" creationId="{42E98C2A-B6C2-47EC-8264-C9F3E4A08649}"/>
          </ac:cxnSpMkLst>
        </pc:cxnChg>
        <pc:cxnChg chg="add del mod">
          <ac:chgData name="Borja Pintos Gómez de las Heras" userId="2d8300179f355a51" providerId="Windows Live" clId="Web-{DE6A652F-AF77-4ECC-AD5A-69E17D1F0B75}" dt="2019-12-08T12:48:46.213" v="144"/>
          <ac:cxnSpMkLst>
            <pc:docMk/>
            <pc:sldMk cId="491717734" sldId="266"/>
            <ac:cxnSpMk id="36" creationId="{2B1DDCEE-8EF8-4C53-BF4B-7C940F83502C}"/>
          </ac:cxnSpMkLst>
        </pc:cxnChg>
        <pc:cxnChg chg="add del mod">
          <ac:chgData name="Borja Pintos Gómez de las Heras" userId="2d8300179f355a51" providerId="Windows Live" clId="Web-{DE6A652F-AF77-4ECC-AD5A-69E17D1F0B75}" dt="2019-12-08T12:43:07.289" v="72"/>
          <ac:cxnSpMkLst>
            <pc:docMk/>
            <pc:sldMk cId="491717734" sldId="266"/>
            <ac:cxnSpMk id="38" creationId="{36918588-BE9B-4827-82FD-836F2912380E}"/>
          </ac:cxnSpMkLst>
        </pc:cxnChg>
        <pc:cxnChg chg="add del mod">
          <ac:chgData name="Borja Pintos Gómez de las Heras" userId="2d8300179f355a51" providerId="Windows Live" clId="Web-{DE6A652F-AF77-4ECC-AD5A-69E17D1F0B75}" dt="2019-12-08T12:43:14.508" v="74"/>
          <ac:cxnSpMkLst>
            <pc:docMk/>
            <pc:sldMk cId="491717734" sldId="266"/>
            <ac:cxnSpMk id="39" creationId="{0AEFB4F9-6F9F-4E4C-85DA-1B31A9B4A927}"/>
          </ac:cxnSpMkLst>
        </pc:cxnChg>
        <pc:cxnChg chg="add del mod">
          <ac:chgData name="Borja Pintos Gómez de las Heras" userId="2d8300179f355a51" providerId="Windows Live" clId="Web-{DE6A652F-AF77-4ECC-AD5A-69E17D1F0B75}" dt="2019-12-08T12:43:12.352" v="73"/>
          <ac:cxnSpMkLst>
            <pc:docMk/>
            <pc:sldMk cId="491717734" sldId="266"/>
            <ac:cxnSpMk id="40" creationId="{06F4039D-B99B-4AF8-9EC3-0407EEB8B6F9}"/>
          </ac:cxnSpMkLst>
        </pc:cxnChg>
        <pc:cxnChg chg="add del mod">
          <ac:chgData name="Borja Pintos Gómez de las Heras" userId="2d8300179f355a51" providerId="Windows Live" clId="Web-{DE6A652F-AF77-4ECC-AD5A-69E17D1F0B75}" dt="2019-12-08T12:43:16.148" v="75"/>
          <ac:cxnSpMkLst>
            <pc:docMk/>
            <pc:sldMk cId="491717734" sldId="266"/>
            <ac:cxnSpMk id="41" creationId="{FDBF0203-B1B5-48CB-8300-B7DFCA428C2B}"/>
          </ac:cxnSpMkLst>
        </pc:cxnChg>
      </pc:sldChg>
    </pc:docChg>
  </pc:docChgLst>
  <pc:docChgLst>
    <pc:chgData name="Borja Pintos Gómez de las Heras" userId="2d8300179f355a51" providerId="Windows Live" clId="Web-{B6537ACD-72E2-4305-9FB8-444A91BB7AD7}"/>
    <pc:docChg chg="addSld modSld">
      <pc:chgData name="Borja Pintos Gómez de las Heras" userId="2d8300179f355a51" providerId="Windows Live" clId="Web-{B6537ACD-72E2-4305-9FB8-444A91BB7AD7}" dt="2020-02-29T01:36:20.684" v="199" actId="14100"/>
      <pc:docMkLst>
        <pc:docMk/>
      </pc:docMkLst>
      <pc:sldChg chg="addSp modSp">
        <pc:chgData name="Borja Pintos Gómez de las Heras" userId="2d8300179f355a51" providerId="Windows Live" clId="Web-{B6537ACD-72E2-4305-9FB8-444A91BB7AD7}" dt="2020-02-28T22:59:48.704" v="113" actId="1076"/>
        <pc:sldMkLst>
          <pc:docMk/>
          <pc:sldMk cId="120229784" sldId="264"/>
        </pc:sldMkLst>
        <pc:spChg chg="add mod ord">
          <ac:chgData name="Borja Pintos Gómez de las Heras" userId="2d8300179f355a51" providerId="Windows Live" clId="Web-{B6537ACD-72E2-4305-9FB8-444A91BB7AD7}" dt="2020-02-28T22:59:48.704" v="113" actId="1076"/>
          <ac:spMkLst>
            <pc:docMk/>
            <pc:sldMk cId="120229784" sldId="264"/>
            <ac:spMk id="4" creationId="{2FC6B77C-ECAA-4BD5-88A9-792AE4A7FBB0}"/>
          </ac:spMkLst>
        </pc:spChg>
        <pc:cxnChg chg="mod">
          <ac:chgData name="Borja Pintos Gómez de las Heras" userId="2d8300179f355a51" providerId="Windows Live" clId="Web-{B6537ACD-72E2-4305-9FB8-444A91BB7AD7}" dt="2020-02-28T22:59:48.704" v="113" actId="1076"/>
          <ac:cxnSpMkLst>
            <pc:docMk/>
            <pc:sldMk cId="120229784" sldId="264"/>
            <ac:cxnSpMk id="45" creationId="{6587E6E4-8894-45ED-AB19-D39E7D21D0A6}"/>
          </ac:cxnSpMkLst>
        </pc:cxnChg>
      </pc:sldChg>
      <pc:sldChg chg="addSp delSp modSp new">
        <pc:chgData name="Borja Pintos Gómez de las Heras" userId="2d8300179f355a51" providerId="Windows Live" clId="Web-{B6537ACD-72E2-4305-9FB8-444A91BB7AD7}" dt="2020-02-28T22:53:08.105" v="97" actId="1076"/>
        <pc:sldMkLst>
          <pc:docMk/>
          <pc:sldMk cId="1042125673" sldId="268"/>
        </pc:sldMkLst>
        <pc:spChg chg="add mod ord">
          <ac:chgData name="Borja Pintos Gómez de las Heras" userId="2d8300179f355a51" providerId="Windows Live" clId="Web-{B6537ACD-72E2-4305-9FB8-444A91BB7AD7}" dt="2020-02-28T22:46:54.413" v="19" actId="1076"/>
          <ac:spMkLst>
            <pc:docMk/>
            <pc:sldMk cId="1042125673" sldId="268"/>
            <ac:spMk id="4" creationId="{951D82AA-6376-49B4-A147-5200DAFCA5B6}"/>
          </ac:spMkLst>
        </pc:spChg>
        <pc:spChg chg="add mod">
          <ac:chgData name="Borja Pintos Gómez de las Heras" userId="2d8300179f355a51" providerId="Windows Live" clId="Web-{B6537ACD-72E2-4305-9FB8-444A91BB7AD7}" dt="2020-02-28T22:53:08.105" v="97" actId="1076"/>
          <ac:spMkLst>
            <pc:docMk/>
            <pc:sldMk cId="1042125673" sldId="268"/>
            <ac:spMk id="13" creationId="{3084D8EE-E188-4E9D-8F4B-93CD812640B4}"/>
          </ac:spMkLst>
        </pc:spChg>
        <pc:picChg chg="add mod">
          <ac:chgData name="Borja Pintos Gómez de las Heras" userId="2d8300179f355a51" providerId="Windows Live" clId="Web-{B6537ACD-72E2-4305-9FB8-444A91BB7AD7}" dt="2020-02-28T22:45:51.413" v="15" actId="1076"/>
          <ac:picMkLst>
            <pc:docMk/>
            <pc:sldMk cId="1042125673" sldId="268"/>
            <ac:picMk id="2" creationId="{141F2669-E106-4D84-9F63-FC4924C3AB05}"/>
          </ac:picMkLst>
        </pc:picChg>
        <pc:cxnChg chg="add mod">
          <ac:chgData name="Borja Pintos Gómez de las Heras" userId="2d8300179f355a51" providerId="Windows Live" clId="Web-{B6537ACD-72E2-4305-9FB8-444A91BB7AD7}" dt="2020-02-28T22:47:14.664" v="21"/>
          <ac:cxnSpMkLst>
            <pc:docMk/>
            <pc:sldMk cId="1042125673" sldId="268"/>
            <ac:cxnSpMk id="5" creationId="{D21A5843-B9B0-4FB6-869F-912BFE264126}"/>
          </ac:cxnSpMkLst>
        </pc:cxnChg>
        <pc:cxnChg chg="add mod">
          <ac:chgData name="Borja Pintos Gómez de las Heras" userId="2d8300179f355a51" providerId="Windows Live" clId="Web-{B6537ACD-72E2-4305-9FB8-444A91BB7AD7}" dt="2020-02-28T22:47:30.961" v="24" actId="1076"/>
          <ac:cxnSpMkLst>
            <pc:docMk/>
            <pc:sldMk cId="1042125673" sldId="268"/>
            <ac:cxnSpMk id="6" creationId="{BCCA62A6-4AF3-4F86-9105-6324B79BE7A9}"/>
          </ac:cxnSpMkLst>
        </pc:cxnChg>
        <pc:cxnChg chg="add mod">
          <ac:chgData name="Borja Pintos Gómez de las Heras" userId="2d8300179f355a51" providerId="Windows Live" clId="Web-{B6537ACD-72E2-4305-9FB8-444A91BB7AD7}" dt="2020-02-28T22:50:38.355" v="47"/>
          <ac:cxnSpMkLst>
            <pc:docMk/>
            <pc:sldMk cId="1042125673" sldId="268"/>
            <ac:cxnSpMk id="7" creationId="{FB41B3B1-B001-4784-A8FE-3E956AD25E78}"/>
          </ac:cxnSpMkLst>
        </pc:cxnChg>
        <pc:cxnChg chg="add del mod">
          <ac:chgData name="Borja Pintos Gómez de las Heras" userId="2d8300179f355a51" providerId="Windows Live" clId="Web-{B6537ACD-72E2-4305-9FB8-444A91BB7AD7}" dt="2020-02-28T22:48:24.117" v="35"/>
          <ac:cxnSpMkLst>
            <pc:docMk/>
            <pc:sldMk cId="1042125673" sldId="268"/>
            <ac:cxnSpMk id="8" creationId="{61219C61-CD10-4B71-AFBF-376D89612AEA}"/>
          </ac:cxnSpMkLst>
        </pc:cxnChg>
        <pc:cxnChg chg="add del mod">
          <ac:chgData name="Borja Pintos Gómez de las Heras" userId="2d8300179f355a51" providerId="Windows Live" clId="Web-{B6537ACD-72E2-4305-9FB8-444A91BB7AD7}" dt="2020-02-28T22:49:56.760" v="41"/>
          <ac:cxnSpMkLst>
            <pc:docMk/>
            <pc:sldMk cId="1042125673" sldId="268"/>
            <ac:cxnSpMk id="9" creationId="{9DB7D44A-75B9-4D5A-9C42-A6AEB4071358}"/>
          </ac:cxnSpMkLst>
        </pc:cxnChg>
        <pc:cxnChg chg="add mod">
          <ac:chgData name="Borja Pintos Gómez de las Heras" userId="2d8300179f355a51" providerId="Windows Live" clId="Web-{B6537ACD-72E2-4305-9FB8-444A91BB7AD7}" dt="2020-02-28T22:50:50.292" v="48"/>
          <ac:cxnSpMkLst>
            <pc:docMk/>
            <pc:sldMk cId="1042125673" sldId="268"/>
            <ac:cxnSpMk id="10" creationId="{6982BC30-3A97-49CD-AB8B-2E0334F39056}"/>
          </ac:cxnSpMkLst>
        </pc:cxnChg>
        <pc:cxnChg chg="add del mod">
          <ac:chgData name="Borja Pintos Gómez de las Heras" userId="2d8300179f355a51" providerId="Windows Live" clId="Web-{B6537ACD-72E2-4305-9FB8-444A91BB7AD7}" dt="2020-02-28T22:51:52.949" v="55"/>
          <ac:cxnSpMkLst>
            <pc:docMk/>
            <pc:sldMk cId="1042125673" sldId="268"/>
            <ac:cxnSpMk id="11" creationId="{13ED34B1-7D5C-4EE4-9BF8-DD390DA39530}"/>
          </ac:cxnSpMkLst>
        </pc:cxnChg>
        <pc:cxnChg chg="add mod">
          <ac:chgData name="Borja Pintos Gómez de las Heras" userId="2d8300179f355a51" providerId="Windows Live" clId="Web-{B6537ACD-72E2-4305-9FB8-444A91BB7AD7}" dt="2020-02-28T22:52:23.324" v="61"/>
          <ac:cxnSpMkLst>
            <pc:docMk/>
            <pc:sldMk cId="1042125673" sldId="268"/>
            <ac:cxnSpMk id="12" creationId="{AAA0B207-665D-4014-8E50-0E237FA8D91D}"/>
          </ac:cxnSpMkLst>
        </pc:cxnChg>
      </pc:sldChg>
      <pc:sldChg chg="delSp modSp add replId">
        <pc:chgData name="Borja Pintos Gómez de las Heras" userId="2d8300179f355a51" providerId="Windows Live" clId="Web-{B6537ACD-72E2-4305-9FB8-444A91BB7AD7}" dt="2020-02-28T23:03:39.456" v="157" actId="14100"/>
        <pc:sldMkLst>
          <pc:docMk/>
          <pc:sldMk cId="4121886137" sldId="269"/>
        </pc:sldMkLst>
        <pc:spChg chg="mod ord">
          <ac:chgData name="Borja Pintos Gómez de las Heras" userId="2d8300179f355a51" providerId="Windows Live" clId="Web-{B6537ACD-72E2-4305-9FB8-444A91BB7AD7}" dt="2020-02-28T23:03:38.675" v="153"/>
          <ac:spMkLst>
            <pc:docMk/>
            <pc:sldMk cId="4121886137" sldId="269"/>
            <ac:spMk id="4" creationId="{2FC6B77C-ECAA-4BD5-88A9-792AE4A7FBB0}"/>
          </ac:spMkLst>
        </pc:spChg>
        <pc:spChg chg="mod">
          <ac:chgData name="Borja Pintos Gómez de las Heras" userId="2d8300179f355a51" providerId="Windows Live" clId="Web-{B6537ACD-72E2-4305-9FB8-444A91BB7AD7}" dt="2020-02-28T23:02:21.346" v="148"/>
          <ac:spMkLst>
            <pc:docMk/>
            <pc:sldMk cId="4121886137" sldId="269"/>
            <ac:spMk id="47" creationId="{4791877C-B44F-4DF9-BAE2-2F1DC7F35686}"/>
          </ac:spMkLst>
        </pc:spChg>
        <pc:spChg chg="mod">
          <ac:chgData name="Borja Pintos Gómez de las Heras" userId="2d8300179f355a51" providerId="Windows Live" clId="Web-{B6537ACD-72E2-4305-9FB8-444A91BB7AD7}" dt="2020-02-28T23:03:39.456" v="157" actId="14100"/>
          <ac:spMkLst>
            <pc:docMk/>
            <pc:sldMk cId="4121886137" sldId="269"/>
            <ac:spMk id="48" creationId="{3E3A32A7-D2E7-43F5-9BC0-11FFE937CB96}"/>
          </ac:spMkLst>
        </pc:spChg>
        <pc:spChg chg="mod">
          <ac:chgData name="Borja Pintos Gómez de las Heras" userId="2d8300179f355a51" providerId="Windows Live" clId="Web-{B6537ACD-72E2-4305-9FB8-444A91BB7AD7}" dt="2020-02-28T23:01:54.487" v="143" actId="1076"/>
          <ac:spMkLst>
            <pc:docMk/>
            <pc:sldMk cId="4121886137" sldId="269"/>
            <ac:spMk id="52" creationId="{1C7B0C52-9365-49DD-8AB1-9609D50EDE1D}"/>
          </ac:spMkLst>
        </pc:spChg>
        <pc:spChg chg="mod">
          <ac:chgData name="Borja Pintos Gómez de las Heras" userId="2d8300179f355a51" providerId="Windows Live" clId="Web-{B6537ACD-72E2-4305-9FB8-444A91BB7AD7}" dt="2020-02-28T23:00:34.720" v="123" actId="20577"/>
          <ac:spMkLst>
            <pc:docMk/>
            <pc:sldMk cId="4121886137" sldId="269"/>
            <ac:spMk id="53" creationId="{08859337-B940-42FE-A6C4-5D7C033E6E83}"/>
          </ac:spMkLst>
        </pc:spChg>
        <pc:spChg chg="mod">
          <ac:chgData name="Borja Pintos Gómez de las Heras" userId="2d8300179f355a51" providerId="Windows Live" clId="Web-{B6537ACD-72E2-4305-9FB8-444A91BB7AD7}" dt="2020-02-28T23:00:42.236" v="129" actId="20577"/>
          <ac:spMkLst>
            <pc:docMk/>
            <pc:sldMk cId="4121886137" sldId="269"/>
            <ac:spMk id="54" creationId="{C75CC89C-BA06-4146-86EE-7AB45D2057EB}"/>
          </ac:spMkLst>
        </pc:spChg>
        <pc:spChg chg="del">
          <ac:chgData name="Borja Pintos Gómez de las Heras" userId="2d8300179f355a51" providerId="Windows Live" clId="Web-{B6537ACD-72E2-4305-9FB8-444A91BB7AD7}" dt="2020-02-28T23:01:16.127" v="139"/>
          <ac:spMkLst>
            <pc:docMk/>
            <pc:sldMk cId="4121886137" sldId="269"/>
            <ac:spMk id="55" creationId="{BE713007-2CA4-43BF-8E49-0D971F6F158B}"/>
          </ac:spMkLst>
        </pc:spChg>
        <pc:spChg chg="mod">
          <ac:chgData name="Borja Pintos Gómez de las Heras" userId="2d8300179f355a51" providerId="Windows Live" clId="Web-{B6537ACD-72E2-4305-9FB8-444A91BB7AD7}" dt="2020-02-28T23:02:27.315" v="149"/>
          <ac:spMkLst>
            <pc:docMk/>
            <pc:sldMk cId="4121886137" sldId="269"/>
            <ac:spMk id="56" creationId="{DFFE5AEE-2088-4EDC-8E19-402B978BAEAC}"/>
          </ac:spMkLst>
        </pc:spChg>
        <pc:spChg chg="mod">
          <ac:chgData name="Borja Pintos Gómez de las Heras" userId="2d8300179f355a51" providerId="Windows Live" clId="Web-{B6537ACD-72E2-4305-9FB8-444A91BB7AD7}" dt="2020-02-28T23:02:49.768" v="152"/>
          <ac:spMkLst>
            <pc:docMk/>
            <pc:sldMk cId="4121886137" sldId="269"/>
            <ac:spMk id="59" creationId="{A89BD709-23F6-4FD9-94D9-B753C38DCCED}"/>
          </ac:spMkLst>
        </pc:spChg>
        <pc:spChg chg="mod">
          <ac:chgData name="Borja Pintos Gómez de las Heras" userId="2d8300179f355a51" providerId="Windows Live" clId="Web-{B6537ACD-72E2-4305-9FB8-444A91BB7AD7}" dt="2020-02-28T23:02:38.909" v="151"/>
          <ac:spMkLst>
            <pc:docMk/>
            <pc:sldMk cId="4121886137" sldId="269"/>
            <ac:spMk id="61" creationId="{9A464BA8-6F35-4D4A-B995-02EC2CEF0597}"/>
          </ac:spMkLst>
        </pc:spChg>
        <pc:spChg chg="mod">
          <ac:chgData name="Borja Pintos Gómez de las Heras" userId="2d8300179f355a51" providerId="Windows Live" clId="Web-{B6537ACD-72E2-4305-9FB8-444A91BB7AD7}" dt="2020-02-28T23:02:33.065" v="150"/>
          <ac:spMkLst>
            <pc:docMk/>
            <pc:sldMk cId="4121886137" sldId="269"/>
            <ac:spMk id="63" creationId="{2FF21020-37BF-4CCB-956B-EDBCE4E60C16}"/>
          </ac:spMkLst>
        </pc:spChg>
        <pc:spChg chg="del">
          <ac:chgData name="Borja Pintos Gómez de las Heras" userId="2d8300179f355a51" providerId="Windows Live" clId="Web-{B6537ACD-72E2-4305-9FB8-444A91BB7AD7}" dt="2020-02-28T23:01:11.799" v="138"/>
          <ac:spMkLst>
            <pc:docMk/>
            <pc:sldMk cId="4121886137" sldId="269"/>
            <ac:spMk id="64" creationId="{B47C849E-0866-41B2-BE06-35B643A95194}"/>
          </ac:spMkLst>
        </pc:spChg>
        <pc:spChg chg="mod">
          <ac:chgData name="Borja Pintos Gómez de las Heras" userId="2d8300179f355a51" providerId="Windows Live" clId="Web-{B6537ACD-72E2-4305-9FB8-444A91BB7AD7}" dt="2020-02-28T23:00:38.220" v="126" actId="20577"/>
          <ac:spMkLst>
            <pc:docMk/>
            <pc:sldMk cId="4121886137" sldId="269"/>
            <ac:spMk id="65" creationId="{16446ED3-C265-44CE-A6D6-D944EBC764D5}"/>
          </ac:spMkLst>
        </pc:spChg>
        <pc:picChg chg="mod">
          <ac:chgData name="Borja Pintos Gómez de las Heras" userId="2d8300179f355a51" providerId="Windows Live" clId="Web-{B6537ACD-72E2-4305-9FB8-444A91BB7AD7}" dt="2020-02-28T23:03:38.737" v="154" actId="1076"/>
          <ac:picMkLst>
            <pc:docMk/>
            <pc:sldMk cId="4121886137" sldId="269"/>
            <ac:picMk id="34" creationId="{D2D94C96-C3A4-467D-B818-96EEAA310788}"/>
          </ac:picMkLst>
        </pc:picChg>
        <pc:cxnChg chg="mod">
          <ac:chgData name="Borja Pintos Gómez de las Heras" userId="2d8300179f355a51" providerId="Windows Live" clId="Web-{B6537ACD-72E2-4305-9FB8-444A91BB7AD7}" dt="2020-02-28T23:01:44.565" v="142"/>
          <ac:cxnSpMkLst>
            <pc:docMk/>
            <pc:sldMk cId="4121886137" sldId="269"/>
            <ac:cxnSpMk id="44" creationId="{236F11BA-1A50-4753-9474-3D610A7D7D13}"/>
          </ac:cxnSpMkLst>
        </pc:cxnChg>
        <pc:cxnChg chg="mod">
          <ac:chgData name="Borja Pintos Gómez de las Heras" userId="2d8300179f355a51" providerId="Windows Live" clId="Web-{B6537ACD-72E2-4305-9FB8-444A91BB7AD7}" dt="2020-02-28T23:02:01.190" v="144"/>
          <ac:cxnSpMkLst>
            <pc:docMk/>
            <pc:sldMk cId="4121886137" sldId="269"/>
            <ac:cxnSpMk id="45" creationId="{6587E6E4-8894-45ED-AB19-D39E7D21D0A6}"/>
          </ac:cxnSpMkLst>
        </pc:cxnChg>
        <pc:cxnChg chg="mod">
          <ac:chgData name="Borja Pintos Gómez de las Heras" userId="2d8300179f355a51" providerId="Windows Live" clId="Web-{B6537ACD-72E2-4305-9FB8-444A91BB7AD7}" dt="2020-02-28T23:02:07.643" v="145"/>
          <ac:cxnSpMkLst>
            <pc:docMk/>
            <pc:sldMk cId="4121886137" sldId="269"/>
            <ac:cxnSpMk id="49" creationId="{C8B2FBAE-73ED-43DA-9D71-BDD2AAC21D9C}"/>
          </ac:cxnSpMkLst>
        </pc:cxnChg>
        <pc:cxnChg chg="mod">
          <ac:chgData name="Borja Pintos Gómez de las Heras" userId="2d8300179f355a51" providerId="Windows Live" clId="Web-{B6537ACD-72E2-4305-9FB8-444A91BB7AD7}" dt="2020-02-28T23:02:16.940" v="147"/>
          <ac:cxnSpMkLst>
            <pc:docMk/>
            <pc:sldMk cId="4121886137" sldId="269"/>
            <ac:cxnSpMk id="50" creationId="{0B6D16D4-E69F-48C2-8FB7-82F84135BB11}"/>
          </ac:cxnSpMkLst>
        </pc:cxnChg>
        <pc:cxnChg chg="mod">
          <ac:chgData name="Borja Pintos Gómez de las Heras" userId="2d8300179f355a51" providerId="Windows Live" clId="Web-{B6537ACD-72E2-4305-9FB8-444A91BB7AD7}" dt="2020-02-28T23:02:12.737" v="146"/>
          <ac:cxnSpMkLst>
            <pc:docMk/>
            <pc:sldMk cId="4121886137" sldId="269"/>
            <ac:cxnSpMk id="51" creationId="{EDDAB696-AEFB-401C-B54E-389E7C570A7A}"/>
          </ac:cxnSpMkLst>
        </pc:cxnChg>
      </pc:sldChg>
      <pc:sldChg chg="delSp add replId">
        <pc:chgData name="Borja Pintos Gómez de las Heras" userId="2d8300179f355a51" providerId="Windows Live" clId="Web-{B6537ACD-72E2-4305-9FB8-444A91BB7AD7}" dt="2020-02-29T01:17:31.305" v="162"/>
        <pc:sldMkLst>
          <pc:docMk/>
          <pc:sldMk cId="851175964" sldId="270"/>
        </pc:sldMkLst>
        <pc:spChg chg="del">
          <ac:chgData name="Borja Pintos Gómez de las Heras" userId="2d8300179f355a51" providerId="Windows Live" clId="Web-{B6537ACD-72E2-4305-9FB8-444A91BB7AD7}" dt="2020-02-29T01:17:27.914" v="159"/>
          <ac:spMkLst>
            <pc:docMk/>
            <pc:sldMk cId="851175964" sldId="270"/>
            <ac:spMk id="10" creationId="{07687959-41BB-4149-8999-9167DF95A294}"/>
          </ac:spMkLst>
        </pc:spChg>
        <pc:spChg chg="del">
          <ac:chgData name="Borja Pintos Gómez de las Heras" userId="2d8300179f355a51" providerId="Windows Live" clId="Web-{B6537ACD-72E2-4305-9FB8-444A91BB7AD7}" dt="2020-02-29T01:17:31.305" v="162"/>
          <ac:spMkLst>
            <pc:docMk/>
            <pc:sldMk cId="851175964" sldId="270"/>
            <ac:spMk id="14" creationId="{F1804267-A15B-4A5E-BF91-EDE790D3EFB4}"/>
          </ac:spMkLst>
        </pc:spChg>
        <pc:cxnChg chg="del">
          <ac:chgData name="Borja Pintos Gómez de las Heras" userId="2d8300179f355a51" providerId="Windows Live" clId="Web-{B6537ACD-72E2-4305-9FB8-444A91BB7AD7}" dt="2020-02-29T01:17:29.133" v="160"/>
          <ac:cxnSpMkLst>
            <pc:docMk/>
            <pc:sldMk cId="851175964" sldId="270"/>
            <ac:cxnSpMk id="8" creationId="{0D109654-CB4F-4FA0-AE2C-F497C95B7B33}"/>
          </ac:cxnSpMkLst>
        </pc:cxnChg>
        <pc:cxnChg chg="del">
          <ac:chgData name="Borja Pintos Gómez de las Heras" userId="2d8300179f355a51" providerId="Windows Live" clId="Web-{B6537ACD-72E2-4305-9FB8-444A91BB7AD7}" dt="2020-02-29T01:17:29.727" v="161"/>
          <ac:cxnSpMkLst>
            <pc:docMk/>
            <pc:sldMk cId="851175964" sldId="270"/>
            <ac:cxnSpMk id="11" creationId="{C884420C-BA63-48F6-9CD8-FCE6976143DE}"/>
          </ac:cxnSpMkLst>
        </pc:cxnChg>
      </pc:sldChg>
      <pc:sldChg chg="addSp delSp modSp add replId">
        <pc:chgData name="Borja Pintos Gómez de las Heras" userId="2d8300179f355a51" providerId="Windows Live" clId="Web-{B6537ACD-72E2-4305-9FB8-444A91BB7AD7}" dt="2020-02-29T01:36:20.684" v="199" actId="14100"/>
        <pc:sldMkLst>
          <pc:docMk/>
          <pc:sldMk cId="1945651971" sldId="271"/>
        </pc:sldMkLst>
        <pc:spChg chg="add del mod">
          <ac:chgData name="Borja Pintos Gómez de las Heras" userId="2d8300179f355a51" providerId="Windows Live" clId="Web-{B6537ACD-72E2-4305-9FB8-444A91BB7AD7}" dt="2020-02-29T01:34:23.025" v="174" actId="14100"/>
          <ac:spMkLst>
            <pc:docMk/>
            <pc:sldMk cId="1945651971" sldId="271"/>
            <ac:spMk id="4" creationId="{951D82AA-6376-49B4-A147-5200DAFCA5B6}"/>
          </ac:spMkLst>
        </pc:spChg>
        <pc:spChg chg="del">
          <ac:chgData name="Borja Pintos Gómez de las Heras" userId="2d8300179f355a51" providerId="Windows Live" clId="Web-{B6537ACD-72E2-4305-9FB8-444A91BB7AD7}" dt="2020-02-29T01:34:01.743" v="165"/>
          <ac:spMkLst>
            <pc:docMk/>
            <pc:sldMk cId="1945651971" sldId="271"/>
            <ac:spMk id="13" creationId="{3084D8EE-E188-4E9D-8F4B-93CD812640B4}"/>
          </ac:spMkLst>
        </pc:spChg>
        <pc:picChg chg="del">
          <ac:chgData name="Borja Pintos Gómez de las Heras" userId="2d8300179f355a51" providerId="Windows Live" clId="Web-{B6537ACD-72E2-4305-9FB8-444A91BB7AD7}" dt="2020-02-29T01:34:00.134" v="164"/>
          <ac:picMkLst>
            <pc:docMk/>
            <pc:sldMk cId="1945651971" sldId="271"/>
            <ac:picMk id="2" creationId="{141F2669-E106-4D84-9F63-FC4924C3AB05}"/>
          </ac:picMkLst>
        </pc:picChg>
        <pc:picChg chg="add mod">
          <ac:chgData name="Borja Pintos Gómez de las Heras" userId="2d8300179f355a51" providerId="Windows Live" clId="Web-{B6537ACD-72E2-4305-9FB8-444A91BB7AD7}" dt="2020-02-29T01:34:36.308" v="179" actId="1076"/>
          <ac:picMkLst>
            <pc:docMk/>
            <pc:sldMk cId="1945651971" sldId="271"/>
            <ac:picMk id="3" creationId="{C5C3C493-7C12-434A-9DE1-62EA04FE518F}"/>
          </ac:picMkLst>
        </pc:picChg>
        <pc:cxnChg chg="del">
          <ac:chgData name="Borja Pintos Gómez de las Heras" userId="2d8300179f355a51" providerId="Windows Live" clId="Web-{B6537ACD-72E2-4305-9FB8-444A91BB7AD7}" dt="2020-02-29T01:34:08.071" v="169"/>
          <ac:cxnSpMkLst>
            <pc:docMk/>
            <pc:sldMk cId="1945651971" sldId="271"/>
            <ac:cxnSpMk id="5" creationId="{D21A5843-B9B0-4FB6-869F-912BFE264126}"/>
          </ac:cxnSpMkLst>
        </pc:cxnChg>
        <pc:cxnChg chg="del">
          <ac:chgData name="Borja Pintos Gómez de las Heras" userId="2d8300179f355a51" providerId="Windows Live" clId="Web-{B6537ACD-72E2-4305-9FB8-444A91BB7AD7}" dt="2020-02-29T01:34:18.400" v="172"/>
          <ac:cxnSpMkLst>
            <pc:docMk/>
            <pc:sldMk cId="1945651971" sldId="271"/>
            <ac:cxnSpMk id="6" creationId="{BCCA62A6-4AF3-4F86-9105-6324B79BE7A9}"/>
          </ac:cxnSpMkLst>
        </pc:cxnChg>
        <pc:cxnChg chg="del">
          <ac:chgData name="Borja Pintos Gómez de las Heras" userId="2d8300179f355a51" providerId="Windows Live" clId="Web-{B6537ACD-72E2-4305-9FB8-444A91BB7AD7}" dt="2020-02-29T01:34:04.103" v="166"/>
          <ac:cxnSpMkLst>
            <pc:docMk/>
            <pc:sldMk cId="1945651971" sldId="271"/>
            <ac:cxnSpMk id="7" creationId="{FB41B3B1-B001-4784-A8FE-3E956AD25E78}"/>
          </ac:cxnSpMkLst>
        </pc:cxnChg>
        <pc:cxnChg chg="add mod">
          <ac:chgData name="Borja Pintos Gómez de las Heras" userId="2d8300179f355a51" providerId="Windows Live" clId="Web-{B6537ACD-72E2-4305-9FB8-444A91BB7AD7}" dt="2020-02-29T01:36:18.716" v="198" actId="14100"/>
          <ac:cxnSpMkLst>
            <pc:docMk/>
            <pc:sldMk cId="1945651971" sldId="271"/>
            <ac:cxnSpMk id="9" creationId="{36C1D099-40C2-41E9-A371-DA9EF4F62AE9}"/>
          </ac:cxnSpMkLst>
        </pc:cxnChg>
        <pc:cxnChg chg="del">
          <ac:chgData name="Borja Pintos Gómez de las Heras" userId="2d8300179f355a51" providerId="Windows Live" clId="Web-{B6537ACD-72E2-4305-9FB8-444A91BB7AD7}" dt="2020-02-29T01:34:07.212" v="168"/>
          <ac:cxnSpMkLst>
            <pc:docMk/>
            <pc:sldMk cId="1945651971" sldId="271"/>
            <ac:cxnSpMk id="10" creationId="{6982BC30-3A97-49CD-AB8B-2E0334F39056}"/>
          </ac:cxnSpMkLst>
        </pc:cxnChg>
        <pc:cxnChg chg="del">
          <ac:chgData name="Borja Pintos Gómez de las Heras" userId="2d8300179f355a51" providerId="Windows Live" clId="Web-{B6537ACD-72E2-4305-9FB8-444A91BB7AD7}" dt="2020-02-29T01:34:04.899" v="167"/>
          <ac:cxnSpMkLst>
            <pc:docMk/>
            <pc:sldMk cId="1945651971" sldId="271"/>
            <ac:cxnSpMk id="12" creationId="{AAA0B207-665D-4014-8E50-0E237FA8D91D}"/>
          </ac:cxnSpMkLst>
        </pc:cxnChg>
        <pc:cxnChg chg="add mod">
          <ac:chgData name="Borja Pintos Gómez de las Heras" userId="2d8300179f355a51" providerId="Windows Live" clId="Web-{B6537ACD-72E2-4305-9FB8-444A91BB7AD7}" dt="2020-02-29T01:36:20.684" v="199" actId="14100"/>
          <ac:cxnSpMkLst>
            <pc:docMk/>
            <pc:sldMk cId="1945651971" sldId="271"/>
            <ac:cxnSpMk id="14" creationId="{BC580C9C-5369-4726-8691-0DBBB396F59C}"/>
          </ac:cxnSpMkLst>
        </pc:cxnChg>
      </pc:sldChg>
    </pc:docChg>
  </pc:docChgLst>
  <pc:docChgLst>
    <pc:chgData name="Borja Pintos Gómez de las Heras" userId="2d8300179f355a51" providerId="Windows Live" clId="Web-{807D97AA-42F6-49CE-BA96-4AF950D86378}"/>
    <pc:docChg chg="addSld delSld modSld sldOrd">
      <pc:chgData name="Borja Pintos Gómez de las Heras" userId="2d8300179f355a51" providerId="Windows Live" clId="Web-{807D97AA-42F6-49CE-BA96-4AF950D86378}" dt="2020-02-06T22:57:32.845" v="6323" actId="14100"/>
      <pc:docMkLst>
        <pc:docMk/>
      </pc:docMkLst>
      <pc:sldChg chg="addSp modSp">
        <pc:chgData name="Borja Pintos Gómez de las Heras" userId="2d8300179f355a51" providerId="Windows Live" clId="Web-{807D97AA-42F6-49CE-BA96-4AF950D86378}" dt="2020-02-06T21:25:49.668" v="94" actId="1076"/>
        <pc:sldMkLst>
          <pc:docMk/>
          <pc:sldMk cId="3128459318" sldId="257"/>
        </pc:sldMkLst>
        <pc:spChg chg="mod">
          <ac:chgData name="Borja Pintos Gómez de las Heras" userId="2d8300179f355a51" providerId="Windows Live" clId="Web-{807D97AA-42F6-49CE-BA96-4AF950D86378}" dt="2020-02-06T21:25:39.464" v="90" actId="1076"/>
          <ac:spMkLst>
            <pc:docMk/>
            <pc:sldMk cId="3128459318" sldId="257"/>
            <ac:spMk id="14" creationId="{A891B9AE-E2DD-45AA-AC49-6E5A7B439599}"/>
          </ac:spMkLst>
        </pc:spChg>
        <pc:spChg chg="add mod">
          <ac:chgData name="Borja Pintos Gómez de las Heras" userId="2d8300179f355a51" providerId="Windows Live" clId="Web-{807D97AA-42F6-49CE-BA96-4AF950D86378}" dt="2020-02-06T21:22:19.902" v="8" actId="14100"/>
          <ac:spMkLst>
            <pc:docMk/>
            <pc:sldMk cId="3128459318" sldId="257"/>
            <ac:spMk id="29" creationId="{A8FCD53D-CE83-4BAA-AA3E-62B825977F90}"/>
          </ac:spMkLst>
        </pc:spChg>
        <pc:spChg chg="add mod">
          <ac:chgData name="Borja Pintos Gómez de las Heras" userId="2d8300179f355a51" providerId="Windows Live" clId="Web-{807D97AA-42F6-49CE-BA96-4AF950D86378}" dt="2020-02-06T21:24:55.058" v="74" actId="1076"/>
          <ac:spMkLst>
            <pc:docMk/>
            <pc:sldMk cId="3128459318" sldId="257"/>
            <ac:spMk id="30" creationId="{84B5B434-D544-42AE-BDB7-B6FDB5DA5564}"/>
          </ac:spMkLst>
        </pc:spChg>
        <pc:spChg chg="add mod">
          <ac:chgData name="Borja Pintos Gómez de las Heras" userId="2d8300179f355a51" providerId="Windows Live" clId="Web-{807D97AA-42F6-49CE-BA96-4AF950D86378}" dt="2020-02-06T21:25:14.371" v="78" actId="14100"/>
          <ac:spMkLst>
            <pc:docMk/>
            <pc:sldMk cId="3128459318" sldId="257"/>
            <ac:spMk id="33" creationId="{8EEBED0C-861D-44AD-975F-F812CFA698F4}"/>
          </ac:spMkLst>
        </pc:spChg>
        <pc:spChg chg="add mod">
          <ac:chgData name="Borja Pintos Gómez de las Heras" userId="2d8300179f355a51" providerId="Windows Live" clId="Web-{807D97AA-42F6-49CE-BA96-4AF950D86378}" dt="2020-02-06T21:25:49.668" v="94" actId="1076"/>
          <ac:spMkLst>
            <pc:docMk/>
            <pc:sldMk cId="3128459318" sldId="257"/>
            <ac:spMk id="35" creationId="{90230ECD-E70A-4C96-82CC-CA6F346E68CB}"/>
          </ac:spMkLst>
        </pc:spChg>
      </pc:sldChg>
      <pc:sldChg chg="addSp delSp modSp">
        <pc:chgData name="Borja Pintos Gómez de las Heras" userId="2d8300179f355a51" providerId="Windows Live" clId="Web-{807D97AA-42F6-49CE-BA96-4AF950D86378}" dt="2020-02-06T21:29:54.653" v="172" actId="1076"/>
        <pc:sldMkLst>
          <pc:docMk/>
          <pc:sldMk cId="2432797420" sldId="259"/>
        </pc:sldMkLst>
        <pc:spChg chg="mod">
          <ac:chgData name="Borja Pintos Gómez de las Heras" userId="2d8300179f355a51" providerId="Windows Live" clId="Web-{807D97AA-42F6-49CE-BA96-4AF950D86378}" dt="2020-02-06T21:29:26.762" v="142" actId="1076"/>
          <ac:spMkLst>
            <pc:docMk/>
            <pc:sldMk cId="2432797420" sldId="259"/>
            <ac:spMk id="4" creationId="{5143664A-2395-4386-AEEA-79779FE04275}"/>
          </ac:spMkLst>
        </pc:spChg>
        <pc:spChg chg="mod">
          <ac:chgData name="Borja Pintos Gómez de las Heras" userId="2d8300179f355a51" providerId="Windows Live" clId="Web-{807D97AA-42F6-49CE-BA96-4AF950D86378}" dt="2020-02-06T21:29:26.778" v="144" actId="1076"/>
          <ac:spMkLst>
            <pc:docMk/>
            <pc:sldMk cId="2432797420" sldId="259"/>
            <ac:spMk id="7" creationId="{D7F9B0DA-4028-4539-B785-2E12290D9F9A}"/>
          </ac:spMkLst>
        </pc:spChg>
        <pc:spChg chg="mod">
          <ac:chgData name="Borja Pintos Gómez de las Heras" userId="2d8300179f355a51" providerId="Windows Live" clId="Web-{807D97AA-42F6-49CE-BA96-4AF950D86378}" dt="2020-02-06T21:29:26.793" v="145" actId="1076"/>
          <ac:spMkLst>
            <pc:docMk/>
            <pc:sldMk cId="2432797420" sldId="259"/>
            <ac:spMk id="9" creationId="{4DFF09AF-254D-4290-A438-6BAA454EB03D}"/>
          </ac:spMkLst>
        </pc:spChg>
        <pc:spChg chg="mod">
          <ac:chgData name="Borja Pintos Gómez de las Heras" userId="2d8300179f355a51" providerId="Windows Live" clId="Web-{807D97AA-42F6-49CE-BA96-4AF950D86378}" dt="2020-02-06T21:29:26.809" v="146" actId="1076"/>
          <ac:spMkLst>
            <pc:docMk/>
            <pc:sldMk cId="2432797420" sldId="259"/>
            <ac:spMk id="10" creationId="{E9860DDE-2A4B-4AC8-A17C-C3D1D4C7614F}"/>
          </ac:spMkLst>
        </pc:spChg>
        <pc:spChg chg="mod">
          <ac:chgData name="Borja Pintos Gómez de las Heras" userId="2d8300179f355a51" providerId="Windows Live" clId="Web-{807D97AA-42F6-49CE-BA96-4AF950D86378}" dt="2020-02-06T21:29:26.809" v="147" actId="1076"/>
          <ac:spMkLst>
            <pc:docMk/>
            <pc:sldMk cId="2432797420" sldId="259"/>
            <ac:spMk id="11" creationId="{C63328F8-947B-4A44-B427-6D60771447CF}"/>
          </ac:spMkLst>
        </pc:spChg>
        <pc:spChg chg="mod">
          <ac:chgData name="Borja Pintos Gómez de las Heras" userId="2d8300179f355a51" providerId="Windows Live" clId="Web-{807D97AA-42F6-49CE-BA96-4AF950D86378}" dt="2020-02-06T21:29:26.825" v="148" actId="1076"/>
          <ac:spMkLst>
            <pc:docMk/>
            <pc:sldMk cId="2432797420" sldId="259"/>
            <ac:spMk id="13" creationId="{17A626B1-D0BA-4885-A9D6-27571BBA9BE1}"/>
          </ac:spMkLst>
        </pc:spChg>
        <pc:spChg chg="mod">
          <ac:chgData name="Borja Pintos Gómez de las Heras" userId="2d8300179f355a51" providerId="Windows Live" clId="Web-{807D97AA-42F6-49CE-BA96-4AF950D86378}" dt="2020-02-06T21:29:26.840" v="149" actId="1076"/>
          <ac:spMkLst>
            <pc:docMk/>
            <pc:sldMk cId="2432797420" sldId="259"/>
            <ac:spMk id="15" creationId="{5EBB8A08-F6AC-4320-A9F9-0A63C9E0371E}"/>
          </ac:spMkLst>
        </pc:spChg>
        <pc:spChg chg="mod">
          <ac:chgData name="Borja Pintos Gómez de las Heras" userId="2d8300179f355a51" providerId="Windows Live" clId="Web-{807D97AA-42F6-49CE-BA96-4AF950D86378}" dt="2020-02-06T21:29:26.903" v="154" actId="1076"/>
          <ac:spMkLst>
            <pc:docMk/>
            <pc:sldMk cId="2432797420" sldId="259"/>
            <ac:spMk id="16" creationId="{D525904A-E700-4CA9-918A-CD124A428BB4}"/>
          </ac:spMkLst>
        </pc:spChg>
        <pc:spChg chg="add mod">
          <ac:chgData name="Borja Pintos Gómez de las Heras" userId="2d8300179f355a51" providerId="Windows Live" clId="Web-{807D97AA-42F6-49CE-BA96-4AF950D86378}" dt="2020-02-06T21:29:43.090" v="161" actId="1076"/>
          <ac:spMkLst>
            <pc:docMk/>
            <pc:sldMk cId="2432797420" sldId="259"/>
            <ac:spMk id="19" creationId="{AA9DAC02-B6AF-4337-B79B-0290D999B3BE}"/>
          </ac:spMkLst>
        </pc:spChg>
        <pc:spChg chg="add mod">
          <ac:chgData name="Borja Pintos Gómez de las Heras" userId="2d8300179f355a51" providerId="Windows Live" clId="Web-{807D97AA-42F6-49CE-BA96-4AF950D86378}" dt="2020-02-06T21:29:54.653" v="172" actId="1076"/>
          <ac:spMkLst>
            <pc:docMk/>
            <pc:sldMk cId="2432797420" sldId="259"/>
            <ac:spMk id="25" creationId="{54AE14FA-0D4C-417A-A872-5C04D73428DD}"/>
          </ac:spMkLst>
        </pc:spChg>
        <pc:cxnChg chg="mod">
          <ac:chgData name="Borja Pintos Gómez de las Heras" userId="2d8300179f355a51" providerId="Windows Live" clId="Web-{807D97AA-42F6-49CE-BA96-4AF950D86378}" dt="2020-02-06T21:29:26.762" v="143" actId="1076"/>
          <ac:cxnSpMkLst>
            <pc:docMk/>
            <pc:sldMk cId="2432797420" sldId="259"/>
            <ac:cxnSpMk id="5" creationId="{F823A2FF-4E52-4C96-8393-E5FEEA6CB2B0}"/>
          </ac:cxnSpMkLst>
        </pc:cxnChg>
        <pc:cxnChg chg="del">
          <ac:chgData name="Borja Pintos Gómez de las Heras" userId="2d8300179f355a51" providerId="Windows Live" clId="Web-{807D97AA-42F6-49CE-BA96-4AF950D86378}" dt="2020-02-06T21:27:57.606" v="115"/>
          <ac:cxnSpMkLst>
            <pc:docMk/>
            <pc:sldMk cId="2432797420" sldId="259"/>
            <ac:cxnSpMk id="8" creationId="{89C5FDD6-29AD-40AB-92DD-489072AAB6B9}"/>
          </ac:cxnSpMkLst>
        </pc:cxnChg>
        <pc:cxnChg chg="del">
          <ac:chgData name="Borja Pintos Gómez de las Heras" userId="2d8300179f355a51" providerId="Windows Live" clId="Web-{807D97AA-42F6-49CE-BA96-4AF950D86378}" dt="2020-02-06T21:28:08.199" v="118"/>
          <ac:cxnSpMkLst>
            <pc:docMk/>
            <pc:sldMk cId="2432797420" sldId="259"/>
            <ac:cxnSpMk id="12" creationId="{02A6D253-ECB9-463A-991A-D425B57C4068}"/>
          </ac:cxnSpMkLst>
        </pc:cxnChg>
        <pc:cxnChg chg="del">
          <ac:chgData name="Borja Pintos Gómez de las Heras" userId="2d8300179f355a51" providerId="Windows Live" clId="Web-{807D97AA-42F6-49CE-BA96-4AF950D86378}" dt="2020-02-06T21:28:15.731" v="121"/>
          <ac:cxnSpMkLst>
            <pc:docMk/>
            <pc:sldMk cId="2432797420" sldId="259"/>
            <ac:cxnSpMk id="14" creationId="{75449581-3E1C-4880-AC22-155709374992}"/>
          </ac:cxnSpMkLst>
        </pc:cxnChg>
        <pc:cxnChg chg="del">
          <ac:chgData name="Borja Pintos Gómez de las Heras" userId="2d8300179f355a51" providerId="Windows Live" clId="Web-{807D97AA-42F6-49CE-BA96-4AF950D86378}" dt="2020-02-06T21:28:26.199" v="124"/>
          <ac:cxnSpMkLst>
            <pc:docMk/>
            <pc:sldMk cId="2432797420" sldId="259"/>
            <ac:cxnSpMk id="17" creationId="{5C67F12E-5426-46F0-98E7-AF26AEDFF4BB}"/>
          </ac:cxnSpMkLst>
        </pc:cxnChg>
        <pc:cxnChg chg="add mod">
          <ac:chgData name="Borja Pintos Gómez de las Heras" userId="2d8300179f355a51" providerId="Windows Live" clId="Web-{807D97AA-42F6-49CE-BA96-4AF950D86378}" dt="2020-02-06T21:29:26.918" v="155" actId="1076"/>
          <ac:cxnSpMkLst>
            <pc:docMk/>
            <pc:sldMk cId="2432797420" sldId="259"/>
            <ac:cxnSpMk id="18" creationId="{A44EC1C2-1461-4DD1-BF6F-E80DBBB7D7CC}"/>
          </ac:cxnSpMkLst>
        </pc:cxnChg>
        <pc:cxnChg chg="add mod">
          <ac:chgData name="Borja Pintos Gómez de las Heras" userId="2d8300179f355a51" providerId="Windows Live" clId="Web-{807D97AA-42F6-49CE-BA96-4AF950D86378}" dt="2020-02-06T21:29:26.840" v="150" actId="1076"/>
          <ac:cxnSpMkLst>
            <pc:docMk/>
            <pc:sldMk cId="2432797420" sldId="259"/>
            <ac:cxnSpMk id="20" creationId="{FB99AE8D-4A16-4EF7-A664-2E9D012261FA}"/>
          </ac:cxnSpMkLst>
        </pc:cxnChg>
        <pc:cxnChg chg="add mod">
          <ac:chgData name="Borja Pintos Gómez de las Heras" userId="2d8300179f355a51" providerId="Windows Live" clId="Web-{807D97AA-42F6-49CE-BA96-4AF950D86378}" dt="2020-02-06T21:29:26.856" v="151" actId="1076"/>
          <ac:cxnSpMkLst>
            <pc:docMk/>
            <pc:sldMk cId="2432797420" sldId="259"/>
            <ac:cxnSpMk id="21" creationId="{9C1CDBF7-EE10-40AE-BDC0-15117F79B1A5}"/>
          </ac:cxnSpMkLst>
        </pc:cxnChg>
        <pc:cxnChg chg="add mod">
          <ac:chgData name="Borja Pintos Gómez de las Heras" userId="2d8300179f355a51" providerId="Windows Live" clId="Web-{807D97AA-42F6-49CE-BA96-4AF950D86378}" dt="2020-02-06T21:29:26.856" v="152" actId="1076"/>
          <ac:cxnSpMkLst>
            <pc:docMk/>
            <pc:sldMk cId="2432797420" sldId="259"/>
            <ac:cxnSpMk id="22" creationId="{2B94FF3F-28AB-431F-89B3-D47604DCC19F}"/>
          </ac:cxnSpMkLst>
        </pc:cxnChg>
        <pc:cxnChg chg="add mod">
          <ac:chgData name="Borja Pintos Gómez de las Heras" userId="2d8300179f355a51" providerId="Windows Live" clId="Web-{807D97AA-42F6-49CE-BA96-4AF950D86378}" dt="2020-02-06T21:29:26.872" v="153" actId="1076"/>
          <ac:cxnSpMkLst>
            <pc:docMk/>
            <pc:sldMk cId="2432797420" sldId="259"/>
            <ac:cxnSpMk id="23" creationId="{E96D36D0-CE96-4BB5-8216-21348C28E498}"/>
          </ac:cxnSpMkLst>
        </pc:cxnChg>
        <pc:cxnChg chg="add mod">
          <ac:chgData name="Borja Pintos Gómez de las Heras" userId="2d8300179f355a51" providerId="Windows Live" clId="Web-{807D97AA-42F6-49CE-BA96-4AF950D86378}" dt="2020-02-06T21:29:39.559" v="160" actId="14100"/>
          <ac:cxnSpMkLst>
            <pc:docMk/>
            <pc:sldMk cId="2432797420" sldId="259"/>
            <ac:cxnSpMk id="24" creationId="{D5B3EEA2-3DD0-42EC-AD05-4CF30FBDB0DB}"/>
          </ac:cxnSpMkLst>
        </pc:cxnChg>
      </pc:sldChg>
      <pc:sldChg chg="addSp modSp">
        <pc:chgData name="Borja Pintos Gómez de las Heras" userId="2d8300179f355a51" providerId="Windows Live" clId="Web-{807D97AA-42F6-49CE-BA96-4AF950D86378}" dt="2020-02-06T22:43:53.432" v="5933" actId="20577"/>
        <pc:sldMkLst>
          <pc:docMk/>
          <pc:sldMk cId="3727106646" sldId="261"/>
        </pc:sldMkLst>
        <pc:spChg chg="mod">
          <ac:chgData name="Borja Pintos Gómez de las Heras" userId="2d8300179f355a51" providerId="Windows Live" clId="Web-{807D97AA-42F6-49CE-BA96-4AF950D86378}" dt="2020-02-06T21:31:17.434" v="207" actId="20577"/>
          <ac:spMkLst>
            <pc:docMk/>
            <pc:sldMk cId="3727106646" sldId="261"/>
            <ac:spMk id="2" creationId="{8C86EEF0-507D-4A7E-B493-2FCCBE8AABF0}"/>
          </ac:spMkLst>
        </pc:spChg>
        <pc:spChg chg="mod">
          <ac:chgData name="Borja Pintos Gómez de las Heras" userId="2d8300179f355a51" providerId="Windows Live" clId="Web-{807D97AA-42F6-49CE-BA96-4AF950D86378}" dt="2020-02-06T22:43:53.432" v="5933" actId="20577"/>
          <ac:spMkLst>
            <pc:docMk/>
            <pc:sldMk cId="3727106646" sldId="261"/>
            <ac:spMk id="3" creationId="{8D1F8D79-35C0-4572-A705-DEC06E75823A}"/>
          </ac:spMkLst>
        </pc:spChg>
        <pc:picChg chg="add mod">
          <ac:chgData name="Borja Pintos Gómez de las Heras" userId="2d8300179f355a51" providerId="Windows Live" clId="Web-{807D97AA-42F6-49CE-BA96-4AF950D86378}" dt="2020-02-06T22:03:17.253" v="2949" actId="1076"/>
          <ac:picMkLst>
            <pc:docMk/>
            <pc:sldMk cId="3727106646" sldId="261"/>
            <ac:picMk id="4" creationId="{D024C677-A6FB-4F67-973E-6544ADF3A5A2}"/>
          </ac:picMkLst>
        </pc:picChg>
        <pc:picChg chg="add mod">
          <ac:chgData name="Borja Pintos Gómez de las Heras" userId="2d8300179f355a51" providerId="Windows Live" clId="Web-{807D97AA-42F6-49CE-BA96-4AF950D86378}" dt="2020-02-06T22:03:22.628" v="2953" actId="1076"/>
          <ac:picMkLst>
            <pc:docMk/>
            <pc:sldMk cId="3727106646" sldId="261"/>
            <ac:picMk id="6" creationId="{990309BA-E02F-48D3-9FEB-CCD6C13D2895}"/>
          </ac:picMkLst>
        </pc:picChg>
      </pc:sldChg>
      <pc:sldChg chg="del">
        <pc:chgData name="Borja Pintos Gómez de las Heras" userId="2d8300179f355a51" providerId="Windows Live" clId="Web-{807D97AA-42F6-49CE-BA96-4AF950D86378}" dt="2020-02-06T22:03:31.815" v="2954"/>
        <pc:sldMkLst>
          <pc:docMk/>
          <pc:sldMk cId="1800231425" sldId="262"/>
        </pc:sldMkLst>
      </pc:sldChg>
      <pc:sldChg chg="del">
        <pc:chgData name="Borja Pintos Gómez de las Heras" userId="2d8300179f355a51" providerId="Windows Live" clId="Web-{807D97AA-42F6-49CE-BA96-4AF950D86378}" dt="2020-02-06T22:25:11.554" v="5034"/>
        <pc:sldMkLst>
          <pc:docMk/>
          <pc:sldMk cId="2006041735" sldId="263"/>
        </pc:sldMkLst>
      </pc:sldChg>
      <pc:sldChg chg="modSp">
        <pc:chgData name="Borja Pintos Gómez de las Heras" userId="2d8300179f355a51" providerId="Windows Live" clId="Web-{807D97AA-42F6-49CE-BA96-4AF950D86378}" dt="2020-02-06T22:57:19.611" v="6321" actId="20577"/>
        <pc:sldMkLst>
          <pc:docMk/>
          <pc:sldMk cId="120229784" sldId="264"/>
        </pc:sldMkLst>
        <pc:spChg chg="mod">
          <ac:chgData name="Borja Pintos Gómez de las Heras" userId="2d8300179f355a51" providerId="Windows Live" clId="Web-{807D97AA-42F6-49CE-BA96-4AF950D86378}" dt="2020-02-06T22:57:19.611" v="6321" actId="20577"/>
          <ac:spMkLst>
            <pc:docMk/>
            <pc:sldMk cId="120229784" sldId="264"/>
            <ac:spMk id="3" creationId="{8D572E34-E97B-4BAB-B8E7-A148B4C38827}"/>
          </ac:spMkLst>
        </pc:spChg>
      </pc:sldChg>
      <pc:sldChg chg="del">
        <pc:chgData name="Borja Pintos Gómez de las Heras" userId="2d8300179f355a51" providerId="Windows Live" clId="Web-{807D97AA-42F6-49CE-BA96-4AF950D86378}" dt="2020-02-06T22:25:09.538" v="5033"/>
        <pc:sldMkLst>
          <pc:docMk/>
          <pc:sldMk cId="210989054" sldId="265"/>
        </pc:sldMkLst>
      </pc:sldChg>
      <pc:sldChg chg="add del replId">
        <pc:chgData name="Borja Pintos Gómez de las Heras" userId="2d8300179f355a51" providerId="Windows Live" clId="Web-{807D97AA-42F6-49CE-BA96-4AF950D86378}" dt="2020-02-06T21:28:44.840" v="131"/>
        <pc:sldMkLst>
          <pc:docMk/>
          <pc:sldMk cId="441904978" sldId="266"/>
        </pc:sldMkLst>
      </pc:sldChg>
      <pc:sldChg chg="del">
        <pc:chgData name="Borja Pintos Gómez de las Heras" userId="2d8300179f355a51" providerId="Windows Live" clId="Web-{807D97AA-42F6-49CE-BA96-4AF950D86378}" dt="2020-02-06T21:21:30.870" v="0"/>
        <pc:sldMkLst>
          <pc:docMk/>
          <pc:sldMk cId="491717734" sldId="266"/>
        </pc:sldMkLst>
      </pc:sldChg>
      <pc:sldChg chg="addSp delSp modSp add ord replId">
        <pc:chgData name="Borja Pintos Gómez de las Heras" userId="2d8300179f355a51" providerId="Windows Live" clId="Web-{807D97AA-42F6-49CE-BA96-4AF950D86378}" dt="2020-02-06T21:51:36.126" v="1872"/>
        <pc:sldMkLst>
          <pc:docMk/>
          <pc:sldMk cId="3622857636" sldId="266"/>
        </pc:sldMkLst>
        <pc:spChg chg="mod">
          <ac:chgData name="Borja Pintos Gómez de las Heras" userId="2d8300179f355a51" providerId="Windows Live" clId="Web-{807D97AA-42F6-49CE-BA96-4AF950D86378}" dt="2020-02-06T21:32:21.372" v="219" actId="20577"/>
          <ac:spMkLst>
            <pc:docMk/>
            <pc:sldMk cId="3622857636" sldId="266"/>
            <ac:spMk id="2" creationId="{8C86EEF0-507D-4A7E-B493-2FCCBE8AABF0}"/>
          </ac:spMkLst>
        </pc:spChg>
        <pc:spChg chg="mod">
          <ac:chgData name="Borja Pintos Gómez de las Heras" userId="2d8300179f355a51" providerId="Windows Live" clId="Web-{807D97AA-42F6-49CE-BA96-4AF950D86378}" dt="2020-02-06T21:50:25.313" v="1864" actId="20577"/>
          <ac:spMkLst>
            <pc:docMk/>
            <pc:sldMk cId="3622857636" sldId="266"/>
            <ac:spMk id="3" creationId="{8D1F8D79-35C0-4572-A705-DEC06E75823A}"/>
          </ac:spMkLst>
        </pc:spChg>
        <pc:spChg chg="add del mod">
          <ac:chgData name="Borja Pintos Gómez de las Heras" userId="2d8300179f355a51" providerId="Windows Live" clId="Web-{807D97AA-42F6-49CE-BA96-4AF950D86378}" dt="2020-02-06T21:40:46.530" v="973"/>
          <ac:spMkLst>
            <pc:docMk/>
            <pc:sldMk cId="3622857636" sldId="266"/>
            <ac:spMk id="17" creationId="{AE5F00EC-96C4-48E3-9B1B-F20ED02F8411}"/>
          </ac:spMkLst>
        </pc:spChg>
        <pc:picChg chg="add del mod">
          <ac:chgData name="Borja Pintos Gómez de las Heras" userId="2d8300179f355a51" providerId="Windows Live" clId="Web-{807D97AA-42F6-49CE-BA96-4AF950D86378}" dt="2020-02-06T21:40:43.124" v="972"/>
          <ac:picMkLst>
            <pc:docMk/>
            <pc:sldMk cId="3622857636" sldId="266"/>
            <ac:picMk id="5" creationId="{DB2C388A-427A-4C0E-95FA-D25FFFCFAE7C}"/>
          </ac:picMkLst>
        </pc:picChg>
        <pc:picChg chg="add">
          <ac:chgData name="Borja Pintos Gómez de las Heras" userId="2d8300179f355a51" providerId="Windows Live" clId="Web-{807D97AA-42F6-49CE-BA96-4AF950D86378}" dt="2020-02-06T21:39:13.717" v="945"/>
          <ac:picMkLst>
            <pc:docMk/>
            <pc:sldMk cId="3622857636" sldId="266"/>
            <ac:picMk id="7" creationId="{BC0FF62F-DE98-4A84-8BF0-FF211B35A587}"/>
          </ac:picMkLst>
        </pc:picChg>
        <pc:picChg chg="add del">
          <ac:chgData name="Borja Pintos Gómez de las Heras" userId="2d8300179f355a51" providerId="Windows Live" clId="Web-{807D97AA-42F6-49CE-BA96-4AF950D86378}" dt="2020-02-06T21:51:17.860" v="1866"/>
          <ac:picMkLst>
            <pc:docMk/>
            <pc:sldMk cId="3622857636" sldId="266"/>
            <ac:picMk id="9" creationId="{D5F772AF-CC65-4D9D-A349-D3B1FDD39B02}"/>
          </ac:picMkLst>
        </pc:picChg>
        <pc:picChg chg="add">
          <ac:chgData name="Borja Pintos Gómez de las Heras" userId="2d8300179f355a51" providerId="Windows Live" clId="Web-{807D97AA-42F6-49CE-BA96-4AF950D86378}" dt="2020-02-06T21:39:13.748" v="947"/>
          <ac:picMkLst>
            <pc:docMk/>
            <pc:sldMk cId="3622857636" sldId="266"/>
            <ac:picMk id="11" creationId="{3A1BA57A-3066-4402-919C-617AC427FCC3}"/>
          </ac:picMkLst>
        </pc:picChg>
        <pc:picChg chg="add del">
          <ac:chgData name="Borja Pintos Gómez de las Heras" userId="2d8300179f355a51" providerId="Windows Live" clId="Web-{807D97AA-42F6-49CE-BA96-4AF950D86378}" dt="2020-02-06T21:51:19.094" v="1867"/>
          <ac:picMkLst>
            <pc:docMk/>
            <pc:sldMk cId="3622857636" sldId="266"/>
            <ac:picMk id="13" creationId="{D3B152E6-C18E-4781-A81F-70292A5D41FF}"/>
          </ac:picMkLst>
        </pc:picChg>
        <pc:picChg chg="add">
          <ac:chgData name="Borja Pintos Gómez de las Heras" userId="2d8300179f355a51" providerId="Windows Live" clId="Web-{807D97AA-42F6-49CE-BA96-4AF950D86378}" dt="2020-02-06T21:39:13.795" v="949"/>
          <ac:picMkLst>
            <pc:docMk/>
            <pc:sldMk cId="3622857636" sldId="266"/>
            <ac:picMk id="15" creationId="{DDCFA787-AD2D-4969-8C1C-DCD3BB224015}"/>
          </ac:picMkLst>
        </pc:picChg>
        <pc:cxnChg chg="add del mod">
          <ac:chgData name="Borja Pintos Gómez de las Heras" userId="2d8300179f355a51" providerId="Windows Live" clId="Web-{807D97AA-42F6-49CE-BA96-4AF950D86378}" dt="2020-02-06T21:39:29.951" v="953"/>
          <ac:cxnSpMkLst>
            <pc:docMk/>
            <pc:sldMk cId="3622857636" sldId="266"/>
            <ac:cxnSpMk id="16" creationId="{E893AC2B-718A-4E97-9280-00D7862C1270}"/>
          </ac:cxnSpMkLst>
        </pc:cxnChg>
        <pc:cxnChg chg="add del mod">
          <ac:chgData name="Borja Pintos Gómez de las Heras" userId="2d8300179f355a51" providerId="Windows Live" clId="Web-{807D97AA-42F6-49CE-BA96-4AF950D86378}" dt="2020-02-06T21:51:36.126" v="1872"/>
          <ac:cxnSpMkLst>
            <pc:docMk/>
            <pc:sldMk cId="3622857636" sldId="266"/>
            <ac:cxnSpMk id="18" creationId="{24803629-A3AB-4DA5-9A05-0DB8ADB2871B}"/>
          </ac:cxnSpMkLst>
        </pc:cxnChg>
      </pc:sldChg>
      <pc:sldChg chg="addSp delSp modSp add ord replId">
        <pc:chgData name="Borja Pintos Gómez de las Heras" userId="2d8300179f355a51" providerId="Windows Live" clId="Web-{807D97AA-42F6-49CE-BA96-4AF950D86378}" dt="2020-02-06T22:57:32.845" v="6323" actId="14100"/>
        <pc:sldMkLst>
          <pc:docMk/>
          <pc:sldMk cId="2940943259" sldId="267"/>
        </pc:sldMkLst>
        <pc:spChg chg="mod">
          <ac:chgData name="Borja Pintos Gómez de las Heras" userId="2d8300179f355a51" providerId="Windows Live" clId="Web-{807D97AA-42F6-49CE-BA96-4AF950D86378}" dt="2020-02-06T22:51:24.028" v="6075" actId="20577"/>
          <ac:spMkLst>
            <pc:docMk/>
            <pc:sldMk cId="2940943259" sldId="267"/>
            <ac:spMk id="3" creationId="{8D1F8D79-35C0-4572-A705-DEC06E75823A}"/>
          </ac:spMkLst>
        </pc:spChg>
        <pc:spChg chg="add mod">
          <ac:chgData name="Borja Pintos Gómez de las Heras" userId="2d8300179f355a51" providerId="Windows Live" clId="Web-{807D97AA-42F6-49CE-BA96-4AF950D86378}" dt="2020-02-06T22:40:54.182" v="5857" actId="20577"/>
          <ac:spMkLst>
            <pc:docMk/>
            <pc:sldMk cId="2940943259" sldId="267"/>
            <ac:spMk id="10" creationId="{07687959-41BB-4149-8999-9167DF95A294}"/>
          </ac:spMkLst>
        </pc:spChg>
        <pc:spChg chg="add mod">
          <ac:chgData name="Borja Pintos Gómez de las Heras" userId="2d8300179f355a51" providerId="Windows Live" clId="Web-{807D97AA-42F6-49CE-BA96-4AF950D86378}" dt="2020-02-06T22:38:09.244" v="5728" actId="1076"/>
          <ac:spMkLst>
            <pc:docMk/>
            <pc:sldMk cId="2940943259" sldId="267"/>
            <ac:spMk id="12" creationId="{EA3BB051-8D96-4FFD-B1F8-1911E58873D6}"/>
          </ac:spMkLst>
        </pc:spChg>
        <pc:spChg chg="add mod">
          <ac:chgData name="Borja Pintos Gómez de las Heras" userId="2d8300179f355a51" providerId="Windows Live" clId="Web-{807D97AA-42F6-49CE-BA96-4AF950D86378}" dt="2020-02-06T22:41:04.807" v="5861" actId="20577"/>
          <ac:spMkLst>
            <pc:docMk/>
            <pc:sldMk cId="2940943259" sldId="267"/>
            <ac:spMk id="14" creationId="{F1804267-A15B-4A5E-BF91-EDE790D3EFB4}"/>
          </ac:spMkLst>
        </pc:spChg>
        <pc:picChg chg="del">
          <ac:chgData name="Borja Pintos Gómez de las Heras" userId="2d8300179f355a51" providerId="Windows Live" clId="Web-{807D97AA-42F6-49CE-BA96-4AF950D86378}" dt="2020-02-06T22:03:54.190" v="2957"/>
          <ac:picMkLst>
            <pc:docMk/>
            <pc:sldMk cId="2940943259" sldId="267"/>
            <ac:picMk id="4" creationId="{D024C677-A6FB-4F67-973E-6544ADF3A5A2}"/>
          </ac:picMkLst>
        </pc:picChg>
        <pc:picChg chg="add mod ord">
          <ac:chgData name="Borja Pintos Gómez de las Heras" userId="2d8300179f355a51" providerId="Windows Live" clId="Web-{807D97AA-42F6-49CE-BA96-4AF950D86378}" dt="2020-02-06T22:37:17.150" v="5717" actId="1076"/>
          <ac:picMkLst>
            <pc:docMk/>
            <pc:sldMk cId="2940943259" sldId="267"/>
            <ac:picMk id="5" creationId="{FFAF7AEE-6A24-4532-A878-B21A8752CEB5}"/>
          </ac:picMkLst>
        </pc:picChg>
        <pc:picChg chg="del">
          <ac:chgData name="Borja Pintos Gómez de las Heras" userId="2d8300179f355a51" providerId="Windows Live" clId="Web-{807D97AA-42F6-49CE-BA96-4AF950D86378}" dt="2020-02-06T22:03:54.847" v="2958"/>
          <ac:picMkLst>
            <pc:docMk/>
            <pc:sldMk cId="2940943259" sldId="267"/>
            <ac:picMk id="6" creationId="{990309BA-E02F-48D3-9FEB-CCD6C13D2895}"/>
          </ac:picMkLst>
        </pc:picChg>
        <pc:cxnChg chg="add mod">
          <ac:chgData name="Borja Pintos Gómez de las Heras" userId="2d8300179f355a51" providerId="Windows Live" clId="Web-{807D97AA-42F6-49CE-BA96-4AF950D86378}" dt="2020-02-06T22:37:22.462" v="5718" actId="1076"/>
          <ac:cxnSpMkLst>
            <pc:docMk/>
            <pc:sldMk cId="2940943259" sldId="267"/>
            <ac:cxnSpMk id="8" creationId="{0D109654-CB4F-4FA0-AE2C-F497C95B7B33}"/>
          </ac:cxnSpMkLst>
        </pc:cxnChg>
        <pc:cxnChg chg="add del mod">
          <ac:chgData name="Borja Pintos Gómez de las Heras" userId="2d8300179f355a51" providerId="Windows Live" clId="Web-{807D97AA-42F6-49CE-BA96-4AF950D86378}" dt="2020-02-06T22:37:09.087" v="5712"/>
          <ac:cxnSpMkLst>
            <pc:docMk/>
            <pc:sldMk cId="2940943259" sldId="267"/>
            <ac:cxnSpMk id="9" creationId="{4B81F740-DA9B-4161-A7B2-03496BF0AA8E}"/>
          </ac:cxnSpMkLst>
        </pc:cxnChg>
        <pc:cxnChg chg="add mod">
          <ac:chgData name="Borja Pintos Gómez de las Heras" userId="2d8300179f355a51" providerId="Windows Live" clId="Web-{807D97AA-42F6-49CE-BA96-4AF950D86378}" dt="2020-02-06T22:57:32.845" v="6323" actId="14100"/>
          <ac:cxnSpMkLst>
            <pc:docMk/>
            <pc:sldMk cId="2940943259" sldId="267"/>
            <ac:cxnSpMk id="11" creationId="{C884420C-BA63-48F6-9CD8-FCE6976143DE}"/>
          </ac:cxnSpMkLst>
        </pc:cxnChg>
        <pc:cxnChg chg="add mod">
          <ac:chgData name="Borja Pintos Gómez de las Heras" userId="2d8300179f355a51" providerId="Windows Live" clId="Web-{807D97AA-42F6-49CE-BA96-4AF950D86378}" dt="2020-02-06T22:38:37.681" v="5736" actId="1076"/>
          <ac:cxnSpMkLst>
            <pc:docMk/>
            <pc:sldMk cId="2940943259" sldId="267"/>
            <ac:cxnSpMk id="13" creationId="{17FD8380-B423-470D-8990-0BB1096E72B6}"/>
          </ac:cxnSpMkLst>
        </pc:cxnChg>
      </pc:sldChg>
    </pc:docChg>
  </pc:docChgLst>
  <pc:docChgLst>
    <pc:chgData name="Borja Pintos Gómez de las Heras" userId="2d8300179f355a51" providerId="LiveId" clId="{1434B8EE-8533-4085-8304-A777F9475236}"/>
    <pc:docChg chg="undo custSel addSld delSld modSld sldOrd">
      <pc:chgData name="Borja Pintos Gómez de las Heras" userId="2d8300179f355a51" providerId="LiveId" clId="{1434B8EE-8533-4085-8304-A777F9475236}" dt="2020-10-04T21:26:54.922" v="3727" actId="2696"/>
      <pc:docMkLst>
        <pc:docMk/>
      </pc:docMkLst>
      <pc:sldChg chg="delSp modSp">
        <pc:chgData name="Borja Pintos Gómez de las Heras" userId="2d8300179f355a51" providerId="LiveId" clId="{1434B8EE-8533-4085-8304-A777F9475236}" dt="2020-10-04T20:04:12.054" v="17" actId="1036"/>
        <pc:sldMkLst>
          <pc:docMk/>
          <pc:sldMk cId="3128459318" sldId="257"/>
        </pc:sldMkLst>
        <pc:spChg chg="mod">
          <ac:chgData name="Borja Pintos Gómez de las Heras" userId="2d8300179f355a51" providerId="LiveId" clId="{1434B8EE-8533-4085-8304-A777F9475236}" dt="2020-10-04T20:04:12.054" v="17" actId="1036"/>
          <ac:spMkLst>
            <pc:docMk/>
            <pc:sldMk cId="3128459318" sldId="257"/>
            <ac:spMk id="14" creationId="{A891B9AE-E2DD-45AA-AC49-6E5A7B439599}"/>
          </ac:spMkLst>
        </pc:spChg>
        <pc:spChg chg="del">
          <ac:chgData name="Borja Pintos Gómez de las Heras" userId="2d8300179f355a51" providerId="LiveId" clId="{1434B8EE-8533-4085-8304-A777F9475236}" dt="2020-10-04T20:03:43.629" v="1" actId="478"/>
          <ac:spMkLst>
            <pc:docMk/>
            <pc:sldMk cId="3128459318" sldId="257"/>
            <ac:spMk id="29" creationId="{A8FCD53D-CE83-4BAA-AA3E-62B825977F90}"/>
          </ac:spMkLst>
        </pc:spChg>
        <pc:spChg chg="del">
          <ac:chgData name="Borja Pintos Gómez de las Heras" userId="2d8300179f355a51" providerId="LiveId" clId="{1434B8EE-8533-4085-8304-A777F9475236}" dt="2020-10-04T20:03:42.533" v="0" actId="478"/>
          <ac:spMkLst>
            <pc:docMk/>
            <pc:sldMk cId="3128459318" sldId="257"/>
            <ac:spMk id="30" creationId="{84B5B434-D544-42AE-BDB7-B6FDB5DA5564}"/>
          </ac:spMkLst>
        </pc:spChg>
        <pc:spChg chg="del">
          <ac:chgData name="Borja Pintos Gómez de las Heras" userId="2d8300179f355a51" providerId="LiveId" clId="{1434B8EE-8533-4085-8304-A777F9475236}" dt="2020-10-04T20:03:45.458" v="3" actId="478"/>
          <ac:spMkLst>
            <pc:docMk/>
            <pc:sldMk cId="3128459318" sldId="257"/>
            <ac:spMk id="33" creationId="{8EEBED0C-861D-44AD-975F-F812CFA698F4}"/>
          </ac:spMkLst>
        </pc:spChg>
        <pc:spChg chg="del">
          <ac:chgData name="Borja Pintos Gómez de las Heras" userId="2d8300179f355a51" providerId="LiveId" clId="{1434B8EE-8533-4085-8304-A777F9475236}" dt="2020-10-04T20:03:44.611" v="2" actId="478"/>
          <ac:spMkLst>
            <pc:docMk/>
            <pc:sldMk cId="3128459318" sldId="257"/>
            <ac:spMk id="35" creationId="{90230ECD-E70A-4C96-82CC-CA6F346E68CB}"/>
          </ac:spMkLst>
        </pc:spChg>
      </pc:sldChg>
      <pc:sldChg chg="add del ord">
        <pc:chgData name="Borja Pintos Gómez de las Heras" userId="2d8300179f355a51" providerId="LiveId" clId="{1434B8EE-8533-4085-8304-A777F9475236}" dt="2020-10-04T21:26:43.499" v="3722"/>
        <pc:sldMkLst>
          <pc:docMk/>
          <pc:sldMk cId="2432797420" sldId="259"/>
        </pc:sldMkLst>
      </pc:sldChg>
      <pc:sldChg chg="del">
        <pc:chgData name="Borja Pintos Gómez de las Heras" userId="2d8300179f355a51" providerId="LiveId" clId="{1434B8EE-8533-4085-8304-A777F9475236}" dt="2020-10-04T20:33:06.663" v="25" actId="2696"/>
        <pc:sldMkLst>
          <pc:docMk/>
          <pc:sldMk cId="3727106646" sldId="261"/>
        </pc:sldMkLst>
      </pc:sldChg>
      <pc:sldChg chg="del">
        <pc:chgData name="Borja Pintos Gómez de las Heras" userId="2d8300179f355a51" providerId="LiveId" clId="{1434B8EE-8533-4085-8304-A777F9475236}" dt="2020-10-04T20:33:07.758" v="27" actId="2696"/>
        <pc:sldMkLst>
          <pc:docMk/>
          <pc:sldMk cId="120229784" sldId="264"/>
        </pc:sldMkLst>
      </pc:sldChg>
      <pc:sldChg chg="del">
        <pc:chgData name="Borja Pintos Gómez de las Heras" userId="2d8300179f355a51" providerId="LiveId" clId="{1434B8EE-8533-4085-8304-A777F9475236}" dt="2020-10-04T20:33:07.197" v="26" actId="2696"/>
        <pc:sldMkLst>
          <pc:docMk/>
          <pc:sldMk cId="2940943259" sldId="267"/>
        </pc:sldMkLst>
      </pc:sldChg>
      <pc:sldChg chg="addSp delSp modSp add">
        <pc:chgData name="Borja Pintos Gómez de las Heras" userId="2d8300179f355a51" providerId="LiveId" clId="{1434B8EE-8533-4085-8304-A777F9475236}" dt="2020-10-04T21:26:50.258" v="3726" actId="20577"/>
        <pc:sldMkLst>
          <pc:docMk/>
          <pc:sldMk cId="3207055915" sldId="267"/>
        </pc:sldMkLst>
        <pc:spChg chg="mod">
          <ac:chgData name="Borja Pintos Gómez de las Heras" userId="2d8300179f355a51" providerId="LiveId" clId="{1434B8EE-8533-4085-8304-A777F9475236}" dt="2020-10-04T21:26:50.258" v="3726" actId="20577"/>
          <ac:spMkLst>
            <pc:docMk/>
            <pc:sldMk cId="3207055915" sldId="267"/>
            <ac:spMk id="2" creationId="{184C44DC-4191-4441-A440-4573D1F3CD65}"/>
          </ac:spMkLst>
        </pc:spChg>
        <pc:spChg chg="add del mod">
          <ac:chgData name="Borja Pintos Gómez de las Heras" userId="2d8300179f355a51" providerId="LiveId" clId="{1434B8EE-8533-4085-8304-A777F9475236}" dt="2020-10-04T20:58:08.317" v="1847" actId="478"/>
          <ac:spMkLst>
            <pc:docMk/>
            <pc:sldMk cId="3207055915" sldId="267"/>
            <ac:spMk id="3" creationId="{FEDF28D8-4D4C-48FE-B69D-F1340F697FC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20" creationId="{73CBA5B7-C02D-4E27-AD3A-0E684FD9E59C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27" creationId="{CB95F579-5029-4C30-BB94-734163F9473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28" creationId="{4B5AF8F3-8D86-46DB-AFBB-2B26CE1AAA29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1" creationId="{B55DBD99-AFD4-44CE-A141-7A03BC036369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2" creationId="{EFC9E717-4DD1-4702-8CF3-09EF86E0D5EE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3" creationId="{96C23167-AA86-401A-8052-25780F56C588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4" creationId="{391A274F-7EC9-4D51-B456-872D0E7FA755}"/>
          </ac:spMkLst>
        </pc:spChg>
        <pc:spChg chg="add del mod">
          <ac:chgData name="Borja Pintos Gómez de las Heras" userId="2d8300179f355a51" providerId="LiveId" clId="{1434B8EE-8533-4085-8304-A777F9475236}" dt="2020-10-04T20:58:06.172" v="1846" actId="478"/>
          <ac:spMkLst>
            <pc:docMk/>
            <pc:sldMk cId="3207055915" sldId="267"/>
            <ac:spMk id="35" creationId="{31D78ACB-1C9A-4A74-B122-BE3D83719ED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6" creationId="{7FF93AD0-F0AB-4718-B825-0C7D3AD0F2F3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7" creationId="{D1E259DB-4C10-4225-83C2-C22F8C54BD1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8" creationId="{3CF93AD1-9538-43A2-8DDE-1D140A998721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39" creationId="{750003BE-39C9-4788-A221-0E50BB6DF5F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0" creationId="{BE059BE7-D0F4-4EC1-8B76-0FB0BE442B5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1" creationId="{27A14430-A904-40CB-ACD3-B04BD1AA169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2" creationId="{D750DED5-5D83-4407-9D89-664564D9E63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3" creationId="{644E69EA-C3C2-4563-A12E-3B9C1FC91F31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4" creationId="{B9709E07-8CC9-440C-8881-0520A0A409CB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5" creationId="{AA41BDC6-D6C7-4D97-AFDD-A5831BEAC94C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6" creationId="{7FACF159-14E6-4FDD-8A88-C5134CBCD9EA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7" creationId="{E3E86103-E656-401E-8210-9A2F58581DDF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8" creationId="{F7EBD33A-F50F-4CFA-9507-EAED6565ABA4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49" creationId="{68F5A7D6-1754-468D-BBF3-E4EA5FC19548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0" creationId="{43A95924-4A47-4935-A18D-3A0689D6FE30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1" creationId="{09FA3CDA-0EF3-4015-B231-2C2E3D970F24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2" creationId="{D193BBE4-2048-4B0F-9C09-AD4E8356E355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3" creationId="{AF44F239-BFC7-4E78-B9C7-3A56C69C5E10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4" creationId="{739B1E24-E9A2-47BC-A43F-F745E118F6B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5" creationId="{04EB29C0-D7CE-45CE-B127-6907A5A2F2DB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6" creationId="{380CCD1E-9E03-440F-B46C-635D298DA002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7" creationId="{8A362F92-B51E-432A-BCF4-D9E4FBC0C71F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8" creationId="{7D53B8BC-DAEF-4FC0-84CC-556D73B367BC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59" creationId="{F1D63937-AEB7-4BD1-924D-AA6C376A4719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0" creationId="{711A1378-D922-4018-97D2-09B10524232D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1" creationId="{2651563D-B8F1-4E87-9367-C6FFACB1FD49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2" creationId="{4D377676-C88A-472A-82D2-E8C0B320201B}"/>
          </ac:spMkLst>
        </pc:spChg>
        <pc:spChg chg="add mod">
          <ac:chgData name="Borja Pintos Gómez de las Heras" userId="2d8300179f355a51" providerId="LiveId" clId="{1434B8EE-8533-4085-8304-A777F9475236}" dt="2020-10-04T20:58:18.152" v="1849" actId="164"/>
          <ac:spMkLst>
            <pc:docMk/>
            <pc:sldMk cId="3207055915" sldId="267"/>
            <ac:spMk id="63" creationId="{095BF6AA-6E4D-41BC-8ED6-A72BBC2484A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4" creationId="{EF9F0156-B7A8-4B90-AC27-B7700225AF20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5" creationId="{56D138E4-8C5E-4C5A-8019-2350BE1EEA32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6" creationId="{67582920-4938-49DE-B684-790F2F23CAE1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7" creationId="{2861AA15-FC0A-4030-BAA3-A218E6029E38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8" creationId="{7033F93D-F42A-4BC9-A323-94506A3DB1F2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69" creationId="{CA273D9A-82E8-4DDD-88B8-9E936B46753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0" creationId="{47D03C1D-8793-4CD7-A773-377662FF1F47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1" creationId="{EF9BEAD1-3721-4103-8290-E7C3FFA4AB5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2" creationId="{6F4EB239-D388-432D-8C9C-8A951A28D40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3" creationId="{BCC2DEAA-C23C-4D5B-B882-AD2F3094BBF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4" creationId="{A42BBA2A-31D4-4D53-9B9C-20D087D9D3F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5" creationId="{E2627B3E-810F-43F7-925E-27AC43D9648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6" creationId="{BCF0A285-1C17-4B99-8167-EED94C080FF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7" creationId="{15884AF3-308A-484F-83B5-2F704B0E188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8" creationId="{5FF9A72C-8FC6-4758-AE58-2ED60EF0B421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79" creationId="{5A68FD88-0A9C-4A33-8738-9B06BB82C48E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0" creationId="{EFCEF91F-D4DD-422E-8217-5E3787D89201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1" creationId="{506E364B-4AE9-4198-9FD5-BF8A95240B7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2" creationId="{28183DD7-0A9D-434D-8982-230AD5AABFB3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3" creationId="{EB8D0A79-787B-450A-B426-19B09BF0F8D4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4" creationId="{B484A8C6-B50C-4D81-ABA8-4DC4709907D3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5" creationId="{D430BC9B-D810-4942-AE6F-40327A4AA18E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6" creationId="{90B07BD9-FBC2-4DD9-BACF-69806C43BDFD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7" creationId="{7DD987AF-F5CE-4E31-9A91-6958F9D6A27F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8" creationId="{6BBD801E-0B81-41B1-95F6-889AE30B6ED0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89" creationId="{4BFB94F5-7AA9-41AC-A063-A6A1EB0C9BF3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0" creationId="{9064B281-7877-4F28-B1BB-41BECD9E8ABB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1" creationId="{1450B8D6-9A80-4D18-9615-71EC3497CCF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2" creationId="{87D98A36-4289-4A24-AF50-5EDFBAB224FC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3" creationId="{C92D38BD-C3B4-4912-8610-498342D9F024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4" creationId="{FB88DE6D-A11A-4BDE-B0C9-636C8F79C432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5" creationId="{F12E0383-B124-4B66-8D92-9969CB46B9C6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6" creationId="{2B7D4205-C897-4917-9B6E-43BCDED0F65A}"/>
          </ac:spMkLst>
        </pc:spChg>
        <pc:spChg chg="add">
          <ac:chgData name="Borja Pintos Gómez de las Heras" userId="2d8300179f355a51" providerId="LiveId" clId="{1434B8EE-8533-4085-8304-A777F9475236}" dt="2020-10-04T21:09:33.648" v="3701"/>
          <ac:spMkLst>
            <pc:docMk/>
            <pc:sldMk cId="3207055915" sldId="267"/>
            <ac:spMk id="97" creationId="{17695842-4277-4927-8961-1D22DBA6EC38}"/>
          </ac:spMkLst>
        </pc:spChg>
        <pc:grpChg chg="add del mod">
          <ac:chgData name="Borja Pintos Gómez de las Heras" userId="2d8300179f355a51" providerId="LiveId" clId="{1434B8EE-8533-4085-8304-A777F9475236}" dt="2020-10-04T21:07:35.268" v="3681" actId="478"/>
          <ac:grpSpMkLst>
            <pc:docMk/>
            <pc:sldMk cId="3207055915" sldId="267"/>
            <ac:grpSpMk id="4" creationId="{3655D1C4-F056-4010-AFB2-3FD65E45CC72}"/>
          </ac:grpSpMkLst>
        </pc:grpChg>
        <pc:graphicFrameChg chg="add del mod">
          <ac:chgData name="Borja Pintos Gómez de las Heras" userId="2d8300179f355a51" providerId="LiveId" clId="{1434B8EE-8533-4085-8304-A777F9475236}" dt="2020-10-04T20:36:33.274" v="47" actId="1032"/>
          <ac:graphicFrameMkLst>
            <pc:docMk/>
            <pc:sldMk cId="3207055915" sldId="267"/>
            <ac:graphicFrameMk id="11" creationId="{0C8FAB43-46CD-4C2A-9C55-8EF9472B9AD8}"/>
          </ac:graphicFrameMkLst>
        </pc:graphicFrameChg>
        <pc:cxnChg chg="add del mod">
          <ac:chgData name="Borja Pintos Gómez de las Heras" userId="2d8300179f355a51" providerId="LiveId" clId="{1434B8EE-8533-4085-8304-A777F9475236}" dt="2020-10-04T20:35:13.653" v="44" actId="478"/>
          <ac:cxnSpMkLst>
            <pc:docMk/>
            <pc:sldMk cId="3207055915" sldId="267"/>
            <ac:cxnSpMk id="5" creationId="{C5BFB968-1E70-43D8-8C14-6C2C16AC714C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7" creationId="{DCACCE00-BC4E-4354-8E7B-37C6306424FE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13" creationId="{AAAA3F6A-AB4F-467B-9763-5E07FFCF1DCA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14" creationId="{3C07AD5B-A5E0-4CA6-B5B0-57FED4989A76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5" creationId="{014EB16C-9581-402A-83D5-FAA01DDFD493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6" creationId="{1AD9711B-D26C-47A3-A521-17C5BBD56DB3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7" creationId="{B825AA48-C466-41B2-83FB-50C3FCDFD806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8" creationId="{3ACCEBF8-B417-4D4C-9B17-53EA13C5A542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19" creationId="{81A149E5-C1E7-4EBC-92BF-16A5B4991BC2}"/>
          </ac:cxnSpMkLst>
        </pc:cxnChg>
        <pc:cxnChg chg="add del mod">
          <ac:chgData name="Borja Pintos Gómez de las Heras" userId="2d8300179f355a51" providerId="LiveId" clId="{1434B8EE-8533-4085-8304-A777F9475236}" dt="2020-10-04T20:39:25.302" v="91" actId="478"/>
          <ac:cxnSpMkLst>
            <pc:docMk/>
            <pc:sldMk cId="3207055915" sldId="267"/>
            <ac:cxnSpMk id="20" creationId="{91436678-9A42-47C1-87C5-D241B33E2629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1" creationId="{EC5562BA-EDD4-4D99-BB59-E6F15FEE7A87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2" creationId="{3D39920E-BF85-4601-8F6A-E4DEBB054346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3" creationId="{EED1F022-2786-488C-BDCE-A9E1139BF170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4" creationId="{E3D99F7B-B7F5-4275-BDE2-9326347EEF7D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5" creationId="{19F4B744-B186-47CC-BF23-047EC1537E17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6" creationId="{4E76879C-807E-4C22-BCAE-D90A5B81BC15}"/>
          </ac:cxnSpMkLst>
        </pc:cxnChg>
        <pc:cxnChg chg="add del mod">
          <ac:chgData name="Borja Pintos Gómez de las Heras" userId="2d8300179f355a51" providerId="LiveId" clId="{1434B8EE-8533-4085-8304-A777F9475236}" dt="2020-10-04T20:40:24.435" v="171" actId="478"/>
          <ac:cxnSpMkLst>
            <pc:docMk/>
            <pc:sldMk cId="3207055915" sldId="267"/>
            <ac:cxnSpMk id="27" creationId="{657F5E86-AFBE-4A51-BC43-04BDF3909278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29" creationId="{3413AB72-33EC-4842-8B51-61E8318DB995}"/>
          </ac:cxnSpMkLst>
        </pc:cxnChg>
        <pc:cxnChg chg="add del mod">
          <ac:chgData name="Borja Pintos Gómez de las Heras" userId="2d8300179f355a51" providerId="LiveId" clId="{1434B8EE-8533-4085-8304-A777F9475236}" dt="2020-10-04T20:58:06.172" v="1846" actId="478"/>
          <ac:cxnSpMkLst>
            <pc:docMk/>
            <pc:sldMk cId="3207055915" sldId="267"/>
            <ac:cxnSpMk id="30" creationId="{E0CEFE32-4881-4F5B-BAF7-C58D8F70A345}"/>
          </ac:cxnSpMkLst>
        </pc:cxnChg>
      </pc:sldChg>
      <pc:sldChg chg="addSp delSp modSp add del">
        <pc:chgData name="Borja Pintos Gómez de las Heras" userId="2d8300179f355a51" providerId="LiveId" clId="{1434B8EE-8533-4085-8304-A777F9475236}" dt="2020-10-04T20:58:53.970" v="1859" actId="2696"/>
        <pc:sldMkLst>
          <pc:docMk/>
          <pc:sldMk cId="54397861" sldId="268"/>
        </pc:sldMkLst>
        <pc:spChg chg="add mod ord modVis">
          <ac:chgData name="Borja Pintos Gómez de las Heras" userId="2d8300179f355a51" providerId="LiveId" clId="{1434B8EE-8533-4085-8304-A777F9475236}" dt="2020-10-04T20:55:24.624" v="1745"/>
          <ac:spMkLst>
            <pc:docMk/>
            <pc:sldMk cId="54397861" sldId="268"/>
            <ac:spMk id="2" creationId="{AD2CE352-6C0C-4AA7-BFCF-90D12D111ACA}"/>
          </ac:spMkLst>
        </pc:spChg>
        <pc:spChg chg="add mod ord">
          <ac:chgData name="Borja Pintos Gómez de las Heras" userId="2d8300179f355a51" providerId="LiveId" clId="{1434B8EE-8533-4085-8304-A777F9475236}" dt="2020-10-04T20:55:24.624" v="1747"/>
          <ac:spMkLst>
            <pc:docMk/>
            <pc:sldMk cId="54397861" sldId="268"/>
            <ac:spMk id="3" creationId="{1D0A561C-BCBF-4A41-89D9-33B5DA0A99A5}"/>
          </ac:spMkLst>
        </pc:spChg>
        <pc:spChg chg="add mod">
          <ac:chgData name="Borja Pintos Gómez de las Heras" userId="2d8300179f355a51" providerId="LiveId" clId="{1434B8EE-8533-4085-8304-A777F9475236}" dt="2020-10-04T20:55:24.625" v="1748"/>
          <ac:spMkLst>
            <pc:docMk/>
            <pc:sldMk cId="54397861" sldId="268"/>
            <ac:spMk id="4" creationId="{286B0BAE-AA7A-4086-98F7-A7B8FDDC911F}"/>
          </ac:spMkLst>
        </pc:spChg>
        <pc:spChg chg="add mod">
          <ac:chgData name="Borja Pintos Gómez de las Heras" userId="2d8300179f355a51" providerId="LiveId" clId="{1434B8EE-8533-4085-8304-A777F9475236}" dt="2020-10-04T20:55:24.626" v="1749"/>
          <ac:spMkLst>
            <pc:docMk/>
            <pc:sldMk cId="54397861" sldId="268"/>
            <ac:spMk id="5" creationId="{2724FFFE-75E8-459B-8E3E-0F9A4D2740E7}"/>
          </ac:spMkLst>
        </pc:spChg>
        <pc:spChg chg="add mod">
          <ac:chgData name="Borja Pintos Gómez de las Heras" userId="2d8300179f355a51" providerId="LiveId" clId="{1434B8EE-8533-4085-8304-A777F9475236}" dt="2020-10-04T20:55:24.626" v="1750"/>
          <ac:spMkLst>
            <pc:docMk/>
            <pc:sldMk cId="54397861" sldId="268"/>
            <ac:spMk id="6" creationId="{AE3DA995-BBAE-44D6-B289-D80C0FDC0039}"/>
          </ac:spMkLst>
        </pc:spChg>
        <pc:spChg chg="add mod ord">
          <ac:chgData name="Borja Pintos Gómez de las Heras" userId="2d8300179f355a51" providerId="LiveId" clId="{1434B8EE-8533-4085-8304-A777F9475236}" dt="2020-10-04T20:57:19.063" v="1837" actId="207"/>
          <ac:spMkLst>
            <pc:docMk/>
            <pc:sldMk cId="54397861" sldId="268"/>
            <ac:spMk id="7" creationId="{1060C2DD-5EA0-44B6-97B7-5BDFF8031920}"/>
          </ac:spMkLst>
        </pc:spChg>
        <pc:spChg chg="add mod ord">
          <ac:chgData name="Borja Pintos Gómez de las Heras" userId="2d8300179f355a51" providerId="LiveId" clId="{1434B8EE-8533-4085-8304-A777F9475236}" dt="2020-10-04T20:55:24.626" v="1754"/>
          <ac:spMkLst>
            <pc:docMk/>
            <pc:sldMk cId="54397861" sldId="268"/>
            <ac:spMk id="8" creationId="{2BB4159E-2F38-4E69-A621-5CCD42068C0E}"/>
          </ac:spMkLst>
        </pc:spChg>
        <pc:spChg chg="add mod ord">
          <ac:chgData name="Borja Pintos Gómez de las Heras" userId="2d8300179f355a51" providerId="LiveId" clId="{1434B8EE-8533-4085-8304-A777F9475236}" dt="2020-10-04T20:55:24.627" v="1756"/>
          <ac:spMkLst>
            <pc:docMk/>
            <pc:sldMk cId="54397861" sldId="268"/>
            <ac:spMk id="9" creationId="{BAA09F7A-5365-42C4-8500-E2B918FDBBCB}"/>
          </ac:spMkLst>
        </pc:spChg>
        <pc:spChg chg="add mod ord">
          <ac:chgData name="Borja Pintos Gómez de las Heras" userId="2d8300179f355a51" providerId="LiveId" clId="{1434B8EE-8533-4085-8304-A777F9475236}" dt="2020-10-04T20:55:24.627" v="1758"/>
          <ac:spMkLst>
            <pc:docMk/>
            <pc:sldMk cId="54397861" sldId="268"/>
            <ac:spMk id="10" creationId="{C91C19E3-DBE9-481C-85D2-B59F7776340E}"/>
          </ac:spMkLst>
        </pc:spChg>
        <pc:spChg chg="add mod ord">
          <ac:chgData name="Borja Pintos Gómez de las Heras" userId="2d8300179f355a51" providerId="LiveId" clId="{1434B8EE-8533-4085-8304-A777F9475236}" dt="2020-10-04T20:55:24.627" v="1760"/>
          <ac:spMkLst>
            <pc:docMk/>
            <pc:sldMk cId="54397861" sldId="268"/>
            <ac:spMk id="11" creationId="{674CCAE6-7FED-4E85-A5FE-2BAA5AFF7FA9}"/>
          </ac:spMkLst>
        </pc:spChg>
        <pc:spChg chg="add mod ord">
          <ac:chgData name="Borja Pintos Gómez de las Heras" userId="2d8300179f355a51" providerId="LiveId" clId="{1434B8EE-8533-4085-8304-A777F9475236}" dt="2020-10-04T20:55:24.628" v="1762"/>
          <ac:spMkLst>
            <pc:docMk/>
            <pc:sldMk cId="54397861" sldId="268"/>
            <ac:spMk id="12" creationId="{FC52A530-BC9D-4C85-B73F-1A2522F4BB63}"/>
          </ac:spMkLst>
        </pc:spChg>
        <pc:spChg chg="add mod ord">
          <ac:chgData name="Borja Pintos Gómez de las Heras" userId="2d8300179f355a51" providerId="LiveId" clId="{1434B8EE-8533-4085-8304-A777F9475236}" dt="2020-10-04T20:55:24.628" v="1764"/>
          <ac:spMkLst>
            <pc:docMk/>
            <pc:sldMk cId="54397861" sldId="268"/>
            <ac:spMk id="13" creationId="{ED92684A-C90D-4EDD-8FBC-2CF92023699E}"/>
          </ac:spMkLst>
        </pc:spChg>
        <pc:spChg chg="add mod ord">
          <ac:chgData name="Borja Pintos Gómez de las Heras" userId="2d8300179f355a51" providerId="LiveId" clId="{1434B8EE-8533-4085-8304-A777F9475236}" dt="2020-10-04T20:55:24.628" v="1766"/>
          <ac:spMkLst>
            <pc:docMk/>
            <pc:sldMk cId="54397861" sldId="268"/>
            <ac:spMk id="14" creationId="{38D5650B-8D0D-4EE6-B0E0-79E10F094395}"/>
          </ac:spMkLst>
        </pc:spChg>
        <pc:spChg chg="add mod ord">
          <ac:chgData name="Borja Pintos Gómez de las Heras" userId="2d8300179f355a51" providerId="LiveId" clId="{1434B8EE-8533-4085-8304-A777F9475236}" dt="2020-10-04T20:55:24.629" v="1768"/>
          <ac:spMkLst>
            <pc:docMk/>
            <pc:sldMk cId="54397861" sldId="268"/>
            <ac:spMk id="15" creationId="{45AA79CD-6A2B-4A2F-A4C0-2B06FA805342}"/>
          </ac:spMkLst>
        </pc:spChg>
        <pc:spChg chg="add mod ord">
          <ac:chgData name="Borja Pintos Gómez de las Heras" userId="2d8300179f355a51" providerId="LiveId" clId="{1434B8EE-8533-4085-8304-A777F9475236}" dt="2020-10-04T20:55:24.629" v="1770"/>
          <ac:spMkLst>
            <pc:docMk/>
            <pc:sldMk cId="54397861" sldId="268"/>
            <ac:spMk id="16" creationId="{D36174FB-19AA-45B3-930B-A782DD77DF27}"/>
          </ac:spMkLst>
        </pc:spChg>
        <pc:spChg chg="add mod ord">
          <ac:chgData name="Borja Pintos Gómez de las Heras" userId="2d8300179f355a51" providerId="LiveId" clId="{1434B8EE-8533-4085-8304-A777F9475236}" dt="2020-10-04T20:55:24.629" v="1772"/>
          <ac:spMkLst>
            <pc:docMk/>
            <pc:sldMk cId="54397861" sldId="268"/>
            <ac:spMk id="17" creationId="{4605B241-B0E9-4D39-9D00-F9D44F1BAC82}"/>
          </ac:spMkLst>
        </pc:spChg>
        <pc:spChg chg="add mod ord">
          <ac:chgData name="Borja Pintos Gómez de las Heras" userId="2d8300179f355a51" providerId="LiveId" clId="{1434B8EE-8533-4085-8304-A777F9475236}" dt="2020-10-04T20:55:24.630" v="1774"/>
          <ac:spMkLst>
            <pc:docMk/>
            <pc:sldMk cId="54397861" sldId="268"/>
            <ac:spMk id="18" creationId="{B55A73B1-D343-466F-83CC-C7D2E2C3594B}"/>
          </ac:spMkLst>
        </pc:spChg>
        <pc:spChg chg="add mod ord">
          <ac:chgData name="Borja Pintos Gómez de las Heras" userId="2d8300179f355a51" providerId="LiveId" clId="{1434B8EE-8533-4085-8304-A777F9475236}" dt="2020-10-04T20:56:59.118" v="1834" actId="207"/>
          <ac:spMkLst>
            <pc:docMk/>
            <pc:sldMk cId="54397861" sldId="268"/>
            <ac:spMk id="19" creationId="{D57F0015-741E-4650-8606-5B5DEA9D3A9D}"/>
          </ac:spMkLst>
        </pc:spChg>
        <pc:spChg chg="add mod ord">
          <ac:chgData name="Borja Pintos Gómez de las Heras" userId="2d8300179f355a51" providerId="LiveId" clId="{1434B8EE-8533-4085-8304-A777F9475236}" dt="2020-10-04T20:55:24.638" v="1822"/>
          <ac:spMkLst>
            <pc:docMk/>
            <pc:sldMk cId="54397861" sldId="268"/>
            <ac:spMk id="20" creationId="{3B26D6C8-2A21-474E-9F49-B44224A593E5}"/>
          </ac:spMkLst>
        </pc:spChg>
        <pc:spChg chg="add mod">
          <ac:chgData name="Borja Pintos Gómez de las Heras" userId="2d8300179f355a51" providerId="LiveId" clId="{1434B8EE-8533-4085-8304-A777F9475236}" dt="2020-10-04T20:55:24.637" v="1817"/>
          <ac:spMkLst>
            <pc:docMk/>
            <pc:sldMk cId="54397861" sldId="268"/>
            <ac:spMk id="21" creationId="{5F70C469-6A8E-4977-9DCA-C83E773F7733}"/>
          </ac:spMkLst>
        </pc:spChg>
        <pc:spChg chg="add mod ord">
          <ac:chgData name="Borja Pintos Gómez de las Heras" userId="2d8300179f355a51" providerId="LiveId" clId="{1434B8EE-8533-4085-8304-A777F9475236}" dt="2020-10-04T20:57:10.590" v="1836" actId="207"/>
          <ac:spMkLst>
            <pc:docMk/>
            <pc:sldMk cId="54397861" sldId="268"/>
            <ac:spMk id="22" creationId="{6B7F4F8D-4759-470E-AC2D-2A1B995DD614}"/>
          </ac:spMkLst>
        </pc:spChg>
        <pc:spChg chg="add mod ord">
          <ac:chgData name="Borja Pintos Gómez de las Heras" userId="2d8300179f355a51" providerId="LiveId" clId="{1434B8EE-8533-4085-8304-A777F9475236}" dt="2020-10-04T20:55:24.639" v="1826"/>
          <ac:spMkLst>
            <pc:docMk/>
            <pc:sldMk cId="54397861" sldId="268"/>
            <ac:spMk id="23" creationId="{6FDEDCF3-1134-48BD-A5F0-79D54D1D5AE1}"/>
          </ac:spMkLst>
        </pc:spChg>
        <pc:spChg chg="add mod">
          <ac:chgData name="Borja Pintos Gómez de las Heras" userId="2d8300179f355a51" providerId="LiveId" clId="{1434B8EE-8533-4085-8304-A777F9475236}" dt="2020-10-04T20:55:24.638" v="1818"/>
          <ac:spMkLst>
            <pc:docMk/>
            <pc:sldMk cId="54397861" sldId="268"/>
            <ac:spMk id="24" creationId="{C63D72E2-3226-438B-A6EC-F115DE9F3E92}"/>
          </ac:spMkLst>
        </pc:spChg>
        <pc:spChg chg="add mod">
          <ac:chgData name="Borja Pintos Gómez de las Heras" userId="2d8300179f355a51" providerId="LiveId" clId="{1434B8EE-8533-4085-8304-A777F9475236}" dt="2020-10-04T20:55:24.630" v="1775"/>
          <ac:spMkLst>
            <pc:docMk/>
            <pc:sldMk cId="54397861" sldId="268"/>
            <ac:spMk id="25" creationId="{82A34A26-363F-460A-A754-68739035C1D0}"/>
          </ac:spMkLst>
        </pc:spChg>
        <pc:spChg chg="add mod modVis">
          <ac:chgData name="Borja Pintos Gómez de las Heras" userId="2d8300179f355a51" providerId="LiveId" clId="{1434B8EE-8533-4085-8304-A777F9475236}" dt="2020-10-04T20:55:24.631" v="1778"/>
          <ac:spMkLst>
            <pc:docMk/>
            <pc:sldMk cId="54397861" sldId="268"/>
            <ac:spMk id="26" creationId="{CE45EB44-EECB-44D1-A52B-8FF7F738C0F8}"/>
          </ac:spMkLst>
        </pc:spChg>
        <pc:spChg chg="add mod ord modVis">
          <ac:chgData name="Borja Pintos Gómez de las Heras" userId="2d8300179f355a51" providerId="LiveId" clId="{1434B8EE-8533-4085-8304-A777F9475236}" dt="2020-10-04T20:55:24.632" v="1782"/>
          <ac:spMkLst>
            <pc:docMk/>
            <pc:sldMk cId="54397861" sldId="268"/>
            <ac:spMk id="27" creationId="{EDD8DEF0-FE9F-4D4E-9A2F-A01106926DF0}"/>
          </ac:spMkLst>
        </pc:spChg>
        <pc:spChg chg="add mod ord modVis">
          <ac:chgData name="Borja Pintos Gómez de las Heras" userId="2d8300179f355a51" providerId="LiveId" clId="{1434B8EE-8533-4085-8304-A777F9475236}" dt="2020-10-04T20:55:24.632" v="1784"/>
          <ac:spMkLst>
            <pc:docMk/>
            <pc:sldMk cId="54397861" sldId="268"/>
            <ac:spMk id="28" creationId="{B76D5206-301E-483C-9966-072666897876}"/>
          </ac:spMkLst>
        </pc:spChg>
        <pc:spChg chg="add mod ord modVis">
          <ac:chgData name="Borja Pintos Gómez de las Heras" userId="2d8300179f355a51" providerId="LiveId" clId="{1434B8EE-8533-4085-8304-A777F9475236}" dt="2020-10-04T20:55:24.632" v="1786"/>
          <ac:spMkLst>
            <pc:docMk/>
            <pc:sldMk cId="54397861" sldId="268"/>
            <ac:spMk id="29" creationId="{5B8F4D96-C044-4C00-857D-741AAA8AB52F}"/>
          </ac:spMkLst>
        </pc:spChg>
        <pc:spChg chg="add mod ord modVis">
          <ac:chgData name="Borja Pintos Gómez de las Heras" userId="2d8300179f355a51" providerId="LiveId" clId="{1434B8EE-8533-4085-8304-A777F9475236}" dt="2020-10-04T20:55:24.633" v="1788"/>
          <ac:spMkLst>
            <pc:docMk/>
            <pc:sldMk cId="54397861" sldId="268"/>
            <ac:spMk id="30" creationId="{CB209481-AA45-41F2-A117-AE91D810DCDD}"/>
          </ac:spMkLst>
        </pc:spChg>
        <pc:spChg chg="add mod ord">
          <ac:chgData name="Borja Pintos Gómez de las Heras" userId="2d8300179f355a51" providerId="LiveId" clId="{1434B8EE-8533-4085-8304-A777F9475236}" dt="2020-10-04T20:55:24.633" v="1790"/>
          <ac:spMkLst>
            <pc:docMk/>
            <pc:sldMk cId="54397861" sldId="268"/>
            <ac:spMk id="31" creationId="{2D757922-584B-4180-BFD3-8555B3C4DD7A}"/>
          </ac:spMkLst>
        </pc:spChg>
        <pc:spChg chg="add mod ord">
          <ac:chgData name="Borja Pintos Gómez de las Heras" userId="2d8300179f355a51" providerId="LiveId" clId="{1434B8EE-8533-4085-8304-A777F9475236}" dt="2020-10-04T20:56:45.282" v="1832" actId="207"/>
          <ac:spMkLst>
            <pc:docMk/>
            <pc:sldMk cId="54397861" sldId="268"/>
            <ac:spMk id="32" creationId="{3C9189C7-3A63-4F03-A47B-36A887EBEA65}"/>
          </ac:spMkLst>
        </pc:spChg>
        <pc:spChg chg="add mod">
          <ac:chgData name="Borja Pintos Gómez de las Heras" userId="2d8300179f355a51" providerId="LiveId" clId="{1434B8EE-8533-4085-8304-A777F9475236}" dt="2020-10-04T20:55:24.630" v="1776"/>
          <ac:spMkLst>
            <pc:docMk/>
            <pc:sldMk cId="54397861" sldId="268"/>
            <ac:spMk id="33" creationId="{7995ED8C-74C6-4E3E-BC18-D072B51F36B6}"/>
          </ac:spMkLst>
        </pc:spChg>
        <pc:spChg chg="add mod modVis">
          <ac:chgData name="Borja Pintos Gómez de las Heras" userId="2d8300179f355a51" providerId="LiveId" clId="{1434B8EE-8533-4085-8304-A777F9475236}" dt="2020-10-04T20:55:24.631" v="1779"/>
          <ac:spMkLst>
            <pc:docMk/>
            <pc:sldMk cId="54397861" sldId="268"/>
            <ac:spMk id="34" creationId="{431D99EF-ABC7-49F4-9952-6259AE3EAE52}"/>
          </ac:spMkLst>
        </pc:spChg>
        <pc:spChg chg="add mod ord modVis">
          <ac:chgData name="Borja Pintos Gómez de las Heras" userId="2d8300179f355a51" providerId="LiveId" clId="{1434B8EE-8533-4085-8304-A777F9475236}" dt="2020-10-04T20:55:24.634" v="1794"/>
          <ac:spMkLst>
            <pc:docMk/>
            <pc:sldMk cId="54397861" sldId="268"/>
            <ac:spMk id="35" creationId="{DDA62424-19BB-4703-93E1-A9F51A252D58}"/>
          </ac:spMkLst>
        </pc:spChg>
        <pc:spChg chg="add mod ord modVis">
          <ac:chgData name="Borja Pintos Gómez de las Heras" userId="2d8300179f355a51" providerId="LiveId" clId="{1434B8EE-8533-4085-8304-A777F9475236}" dt="2020-10-04T20:55:24.634" v="1796"/>
          <ac:spMkLst>
            <pc:docMk/>
            <pc:sldMk cId="54397861" sldId="268"/>
            <ac:spMk id="36" creationId="{A772FFA5-186D-4F1F-9986-59F5F60F242E}"/>
          </ac:spMkLst>
        </pc:spChg>
        <pc:spChg chg="add mod ord modVis">
          <ac:chgData name="Borja Pintos Gómez de las Heras" userId="2d8300179f355a51" providerId="LiveId" clId="{1434B8EE-8533-4085-8304-A777F9475236}" dt="2020-10-04T20:55:24.634" v="1798"/>
          <ac:spMkLst>
            <pc:docMk/>
            <pc:sldMk cId="54397861" sldId="268"/>
            <ac:spMk id="37" creationId="{2687475D-1431-4396-9126-0DCE9C6241FF}"/>
          </ac:spMkLst>
        </pc:spChg>
        <pc:spChg chg="add mod ord modVis">
          <ac:chgData name="Borja Pintos Gómez de las Heras" userId="2d8300179f355a51" providerId="LiveId" clId="{1434B8EE-8533-4085-8304-A777F9475236}" dt="2020-10-04T20:55:24.635" v="1800"/>
          <ac:spMkLst>
            <pc:docMk/>
            <pc:sldMk cId="54397861" sldId="268"/>
            <ac:spMk id="38" creationId="{520BDF39-0453-4B98-A539-ABFA8D4B9D5A}"/>
          </ac:spMkLst>
        </pc:spChg>
        <pc:spChg chg="add mod ord">
          <ac:chgData name="Borja Pintos Gómez de las Heras" userId="2d8300179f355a51" providerId="LiveId" clId="{1434B8EE-8533-4085-8304-A777F9475236}" dt="2020-10-04T20:55:24.635" v="1802"/>
          <ac:spMkLst>
            <pc:docMk/>
            <pc:sldMk cId="54397861" sldId="268"/>
            <ac:spMk id="39" creationId="{1DDE2AEB-DF0E-497D-9E49-AC55AF5DA284}"/>
          </ac:spMkLst>
        </pc:spChg>
        <pc:spChg chg="add mod ord">
          <ac:chgData name="Borja Pintos Gómez de las Heras" userId="2d8300179f355a51" providerId="LiveId" clId="{1434B8EE-8533-4085-8304-A777F9475236}" dt="2020-10-04T20:56:54.581" v="1833" actId="207"/>
          <ac:spMkLst>
            <pc:docMk/>
            <pc:sldMk cId="54397861" sldId="268"/>
            <ac:spMk id="40" creationId="{01E1FD9B-4EE9-46A9-8085-3E50D94E4C78}"/>
          </ac:spMkLst>
        </pc:spChg>
        <pc:spChg chg="add mod">
          <ac:chgData name="Borja Pintos Gómez de las Heras" userId="2d8300179f355a51" providerId="LiveId" clId="{1434B8EE-8533-4085-8304-A777F9475236}" dt="2020-10-04T20:55:24.631" v="1777"/>
          <ac:spMkLst>
            <pc:docMk/>
            <pc:sldMk cId="54397861" sldId="268"/>
            <ac:spMk id="41" creationId="{8E7302A5-955C-4AEF-94A2-1827B30CBFF0}"/>
          </ac:spMkLst>
        </pc:spChg>
        <pc:spChg chg="add mod modVis">
          <ac:chgData name="Borja Pintos Gómez de las Heras" userId="2d8300179f355a51" providerId="LiveId" clId="{1434B8EE-8533-4085-8304-A777F9475236}" dt="2020-10-04T20:55:24.631" v="1780"/>
          <ac:spMkLst>
            <pc:docMk/>
            <pc:sldMk cId="54397861" sldId="268"/>
            <ac:spMk id="42" creationId="{FEA7C823-B7F1-4DF4-8433-D901A2000674}"/>
          </ac:spMkLst>
        </pc:spChg>
        <pc:spChg chg="add mod ord modVis">
          <ac:chgData name="Borja Pintos Gómez de las Heras" userId="2d8300179f355a51" providerId="LiveId" clId="{1434B8EE-8533-4085-8304-A777F9475236}" dt="2020-10-04T20:55:24.635" v="1806"/>
          <ac:spMkLst>
            <pc:docMk/>
            <pc:sldMk cId="54397861" sldId="268"/>
            <ac:spMk id="43" creationId="{F678818B-8EB4-4A0B-ABB1-5EED4F828BC0}"/>
          </ac:spMkLst>
        </pc:spChg>
        <pc:spChg chg="add mod ord modVis">
          <ac:chgData name="Borja Pintos Gómez de las Heras" userId="2d8300179f355a51" providerId="LiveId" clId="{1434B8EE-8533-4085-8304-A777F9475236}" dt="2020-10-04T20:55:24.636" v="1808"/>
          <ac:spMkLst>
            <pc:docMk/>
            <pc:sldMk cId="54397861" sldId="268"/>
            <ac:spMk id="44" creationId="{22FB7852-28D0-4944-914E-C29EDEE305FA}"/>
          </ac:spMkLst>
        </pc:spChg>
        <pc:spChg chg="add mod ord modVis">
          <ac:chgData name="Borja Pintos Gómez de las Heras" userId="2d8300179f355a51" providerId="LiveId" clId="{1434B8EE-8533-4085-8304-A777F9475236}" dt="2020-10-04T20:55:24.636" v="1810"/>
          <ac:spMkLst>
            <pc:docMk/>
            <pc:sldMk cId="54397861" sldId="268"/>
            <ac:spMk id="45" creationId="{6538C2BE-5E51-49F4-AA59-3695F3F2DEBF}"/>
          </ac:spMkLst>
        </pc:spChg>
        <pc:spChg chg="add mod ord modVis">
          <ac:chgData name="Borja Pintos Gómez de las Heras" userId="2d8300179f355a51" providerId="LiveId" clId="{1434B8EE-8533-4085-8304-A777F9475236}" dt="2020-10-04T20:55:24.636" v="1812"/>
          <ac:spMkLst>
            <pc:docMk/>
            <pc:sldMk cId="54397861" sldId="268"/>
            <ac:spMk id="46" creationId="{FF107B7D-717A-40AF-98EB-C9F7850AE086}"/>
          </ac:spMkLst>
        </pc:spChg>
        <pc:spChg chg="add mod ord">
          <ac:chgData name="Borja Pintos Gómez de las Heras" userId="2d8300179f355a51" providerId="LiveId" clId="{1434B8EE-8533-4085-8304-A777F9475236}" dt="2020-10-04T20:55:24.637" v="1814"/>
          <ac:spMkLst>
            <pc:docMk/>
            <pc:sldMk cId="54397861" sldId="268"/>
            <ac:spMk id="47" creationId="{1AD3E348-A352-48EB-BF50-EEEFAF153154}"/>
          </ac:spMkLst>
        </pc:spChg>
        <pc:spChg chg="add mod ord">
          <ac:chgData name="Borja Pintos Gómez de las Heras" userId="2d8300179f355a51" providerId="LiveId" clId="{1434B8EE-8533-4085-8304-A777F9475236}" dt="2020-10-04T20:57:06.510" v="1835" actId="207"/>
          <ac:spMkLst>
            <pc:docMk/>
            <pc:sldMk cId="54397861" sldId="268"/>
            <ac:spMk id="48" creationId="{D184D7D9-E4CD-41AE-B598-D3F50DE06847}"/>
          </ac:spMkLst>
        </pc:spChg>
        <pc:spChg chg="add del mod ord">
          <ac:chgData name="Borja Pintos Gómez de las Heras" userId="2d8300179f355a51" providerId="LiveId" clId="{1434B8EE-8533-4085-8304-A777F9475236}" dt="2020-10-04T20:57:20.231" v="1838" actId="478"/>
          <ac:spMkLst>
            <pc:docMk/>
            <pc:sldMk cId="54397861" sldId="268"/>
            <ac:spMk id="49" creationId="{B4F7FEBF-280A-4D4E-918C-D47E27F77FF8}"/>
          </ac:spMkLst>
        </pc:spChg>
        <pc:spChg chg="add del mod">
          <ac:chgData name="Borja Pintos Gómez de las Heras" userId="2d8300179f355a51" providerId="LiveId" clId="{1434B8EE-8533-4085-8304-A777F9475236}" dt="2020-10-04T20:57:48.364" v="1843" actId="478"/>
          <ac:spMkLst>
            <pc:docMk/>
            <pc:sldMk cId="54397861" sldId="268"/>
            <ac:spMk id="50" creationId="{77A6AEA1-FAB7-4390-8AA3-C75241727D0E}"/>
          </ac:spMkLst>
        </pc:spChg>
        <pc:spChg chg="add mod">
          <ac:chgData name="Borja Pintos Gómez de las Heras" userId="2d8300179f355a51" providerId="LiveId" clId="{1434B8EE-8533-4085-8304-A777F9475236}" dt="2020-10-04T20:57:51.828" v="1845" actId="121"/>
          <ac:spMkLst>
            <pc:docMk/>
            <pc:sldMk cId="54397861" sldId="268"/>
            <ac:spMk id="51" creationId="{A223E329-5AEC-4B96-92B4-40568C816FB3}"/>
          </ac:spMkLst>
        </pc:spChg>
      </pc:sldChg>
      <pc:sldChg chg="del">
        <pc:chgData name="Borja Pintos Gómez de las Heras" userId="2d8300179f355a51" providerId="LiveId" clId="{1434B8EE-8533-4085-8304-A777F9475236}" dt="2020-10-04T20:32:58.647" v="19" actId="2696"/>
        <pc:sldMkLst>
          <pc:docMk/>
          <pc:sldMk cId="1042125673" sldId="268"/>
        </pc:sldMkLst>
      </pc:sldChg>
      <pc:sldChg chg="addSp delSp modSp add del">
        <pc:chgData name="Borja Pintos Gómez de las Heras" userId="2d8300179f355a51" providerId="LiveId" clId="{1434B8EE-8533-4085-8304-A777F9475236}" dt="2020-10-04T21:07:47.704" v="3682" actId="2696"/>
        <pc:sldMkLst>
          <pc:docMk/>
          <pc:sldMk cId="3577407443" sldId="268"/>
        </pc:sldMkLst>
        <pc:spChg chg="del">
          <ac:chgData name="Borja Pintos Gómez de las Heras" userId="2d8300179f355a51" providerId="LiveId" clId="{1434B8EE-8533-4085-8304-A777F9475236}" dt="2020-10-04T20:59:37.854" v="1861" actId="478"/>
          <ac:spMkLst>
            <pc:docMk/>
            <pc:sldMk cId="3577407443" sldId="268"/>
            <ac:spMk id="3" creationId="{8593BC7B-82E4-4748-B20E-20D6442C8031}"/>
          </ac:spMkLst>
        </pc:spChg>
        <pc:spChg chg="add mod">
          <ac:chgData name="Borja Pintos Gómez de las Heras" userId="2d8300179f355a51" providerId="LiveId" clId="{1434B8EE-8533-4085-8304-A777F9475236}" dt="2020-10-04T21:00:42.700" v="1877" actId="14100"/>
          <ac:spMkLst>
            <pc:docMk/>
            <pc:sldMk cId="3577407443" sldId="268"/>
            <ac:spMk id="4" creationId="{605B4370-E5C1-4FBB-A82D-027B2294D7D4}"/>
          </ac:spMkLst>
        </pc:spChg>
        <pc:spChg chg="mod">
          <ac:chgData name="Borja Pintos Gómez de las Heras" userId="2d8300179f355a51" providerId="LiveId" clId="{1434B8EE-8533-4085-8304-A777F9475236}" dt="2020-10-04T21:00:06.023" v="1868" actId="207"/>
          <ac:spMkLst>
            <pc:docMk/>
            <pc:sldMk cId="3577407443" sldId="268"/>
            <ac:spMk id="26" creationId="{292B2C7A-9185-4B0C-8871-D0A07D47332B}"/>
          </ac:spMkLst>
        </pc:spChg>
        <pc:spChg chg="mod">
          <ac:chgData name="Borja Pintos Gómez de las Heras" userId="2d8300179f355a51" providerId="LiveId" clId="{1434B8EE-8533-4085-8304-A777F9475236}" dt="2020-10-04T21:00:08.017" v="1869" actId="207"/>
          <ac:spMkLst>
            <pc:docMk/>
            <pc:sldMk cId="3577407443" sldId="268"/>
            <ac:spMk id="28" creationId="{D7F0023B-201B-4CC8-8863-5526B64976BF}"/>
          </ac:spMkLst>
        </pc:spChg>
        <pc:spChg chg="mod">
          <ac:chgData name="Borja Pintos Gómez de las Heras" userId="2d8300179f355a51" providerId="LiveId" clId="{1434B8EE-8533-4085-8304-A777F9475236}" dt="2020-10-04T21:00:17.634" v="1871" actId="207"/>
          <ac:spMkLst>
            <pc:docMk/>
            <pc:sldMk cId="3577407443" sldId="268"/>
            <ac:spMk id="30" creationId="{EE7EEB95-081E-489C-9A47-A84CAD46859D}"/>
          </ac:spMkLst>
        </pc:spChg>
        <pc:spChg chg="mod">
          <ac:chgData name="Borja Pintos Gómez de las Heras" userId="2d8300179f355a51" providerId="LiveId" clId="{1434B8EE-8533-4085-8304-A777F9475236}" dt="2020-10-04T21:00:13.258" v="1870" actId="207"/>
          <ac:spMkLst>
            <pc:docMk/>
            <pc:sldMk cId="3577407443" sldId="268"/>
            <ac:spMk id="33" creationId="{FCF2FB94-6EC5-4D08-8744-A32E508F7AB4}"/>
          </ac:spMkLst>
        </pc:spChg>
        <pc:spChg chg="mod">
          <ac:chgData name="Borja Pintos Gómez de las Heras" userId="2d8300179f355a51" providerId="LiveId" clId="{1434B8EE-8533-4085-8304-A777F9475236}" dt="2020-10-04T21:00:20.307" v="1872" actId="207"/>
          <ac:spMkLst>
            <pc:docMk/>
            <pc:sldMk cId="3577407443" sldId="268"/>
            <ac:spMk id="35" creationId="{C9FB9C2F-E6B7-46E9-A03B-6D35557FABB9}"/>
          </ac:spMkLst>
        </pc:spChg>
        <pc:grpChg chg="add">
          <ac:chgData name="Borja Pintos Gómez de las Heras" userId="2d8300179f355a51" providerId="LiveId" clId="{1434B8EE-8533-4085-8304-A777F9475236}" dt="2020-10-04T21:00:01.429" v="1867"/>
          <ac:grpSpMkLst>
            <pc:docMk/>
            <pc:sldMk cId="3577407443" sldId="268"/>
            <ac:grpSpMk id="5" creationId="{92CE24BB-1C16-421F-94BE-2480337A1986}"/>
          </ac:grpSpMkLst>
        </pc:grpChg>
      </pc:sldChg>
      <pc:sldChg chg="addSp modSp add del">
        <pc:chgData name="Borja Pintos Gómez de las Heras" userId="2d8300179f355a51" providerId="LiveId" clId="{1434B8EE-8533-4085-8304-A777F9475236}" dt="2020-10-04T21:26:54.922" v="3727" actId="2696"/>
        <pc:sldMkLst>
          <pc:docMk/>
          <pc:sldMk cId="1094850417" sldId="269"/>
        </pc:sldMkLst>
        <pc:spChg chg="add mod ord modVis">
          <ac:chgData name="Borja Pintos Gómez de las Heras" userId="2d8300179f355a51" providerId="LiveId" clId="{1434B8EE-8533-4085-8304-A777F9475236}" dt="2020-10-04T21:07:03.446" v="3583"/>
          <ac:spMkLst>
            <pc:docMk/>
            <pc:sldMk cId="1094850417" sldId="269"/>
            <ac:spMk id="2" creationId="{91CBCD03-3CE6-4259-A37E-BBA95A7D139A}"/>
          </ac:spMkLst>
        </pc:spChg>
        <pc:spChg chg="add mod ord">
          <ac:chgData name="Borja Pintos Gómez de las Heras" userId="2d8300179f355a51" providerId="LiveId" clId="{1434B8EE-8533-4085-8304-A777F9475236}" dt="2020-10-04T21:07:03.447" v="3585"/>
          <ac:spMkLst>
            <pc:docMk/>
            <pc:sldMk cId="1094850417" sldId="269"/>
            <ac:spMk id="3" creationId="{B692473C-8E85-47AD-98F0-84C334A730B0}"/>
          </ac:spMkLst>
        </pc:spChg>
        <pc:spChg chg="add mod">
          <ac:chgData name="Borja Pintos Gómez de las Heras" userId="2d8300179f355a51" providerId="LiveId" clId="{1434B8EE-8533-4085-8304-A777F9475236}" dt="2020-10-04T21:07:03.447" v="3586"/>
          <ac:spMkLst>
            <pc:docMk/>
            <pc:sldMk cId="1094850417" sldId="269"/>
            <ac:spMk id="4" creationId="{79F96C5C-FA19-4E2E-BFF2-77BB3D99AF54}"/>
          </ac:spMkLst>
        </pc:spChg>
        <pc:spChg chg="add mod">
          <ac:chgData name="Borja Pintos Gómez de las Heras" userId="2d8300179f355a51" providerId="LiveId" clId="{1434B8EE-8533-4085-8304-A777F9475236}" dt="2020-10-04T21:07:03.447" v="3587"/>
          <ac:spMkLst>
            <pc:docMk/>
            <pc:sldMk cId="1094850417" sldId="269"/>
            <ac:spMk id="5" creationId="{4A8AB1E7-D98D-4FAF-A3A8-F9C024817F2D}"/>
          </ac:spMkLst>
        </pc:spChg>
        <pc:spChg chg="add mod">
          <ac:chgData name="Borja Pintos Gómez de las Heras" userId="2d8300179f355a51" providerId="LiveId" clId="{1434B8EE-8533-4085-8304-A777F9475236}" dt="2020-10-04T21:07:03.448" v="3588"/>
          <ac:spMkLst>
            <pc:docMk/>
            <pc:sldMk cId="1094850417" sldId="269"/>
            <ac:spMk id="6" creationId="{3CEE4901-0D92-470F-9862-7B277106F32E}"/>
          </ac:spMkLst>
        </pc:spChg>
        <pc:spChg chg="add mod ord">
          <ac:chgData name="Borja Pintos Gómez de las Heras" userId="2d8300179f355a51" providerId="LiveId" clId="{1434B8EE-8533-4085-8304-A777F9475236}" dt="2020-10-04T21:07:03.448" v="3590"/>
          <ac:spMkLst>
            <pc:docMk/>
            <pc:sldMk cId="1094850417" sldId="269"/>
            <ac:spMk id="7" creationId="{44235C68-2B3F-48A9-A2C4-C2410A195AC0}"/>
          </ac:spMkLst>
        </pc:spChg>
        <pc:spChg chg="add mod ord">
          <ac:chgData name="Borja Pintos Gómez de las Heras" userId="2d8300179f355a51" providerId="LiveId" clId="{1434B8EE-8533-4085-8304-A777F9475236}" dt="2020-10-04T21:07:03.448" v="3592"/>
          <ac:spMkLst>
            <pc:docMk/>
            <pc:sldMk cId="1094850417" sldId="269"/>
            <ac:spMk id="8" creationId="{6712AD84-1D97-45A2-ABE9-CE1B4AE3D718}"/>
          </ac:spMkLst>
        </pc:spChg>
        <pc:spChg chg="add mod ord">
          <ac:chgData name="Borja Pintos Gómez de las Heras" userId="2d8300179f355a51" providerId="LiveId" clId="{1434B8EE-8533-4085-8304-A777F9475236}" dt="2020-10-04T21:07:03.449" v="3594"/>
          <ac:spMkLst>
            <pc:docMk/>
            <pc:sldMk cId="1094850417" sldId="269"/>
            <ac:spMk id="9" creationId="{078B5936-74A1-441C-890F-5BB6144BEE55}"/>
          </ac:spMkLst>
        </pc:spChg>
        <pc:spChg chg="add mod ord">
          <ac:chgData name="Borja Pintos Gómez de las Heras" userId="2d8300179f355a51" providerId="LiveId" clId="{1434B8EE-8533-4085-8304-A777F9475236}" dt="2020-10-04T21:07:03.449" v="3596"/>
          <ac:spMkLst>
            <pc:docMk/>
            <pc:sldMk cId="1094850417" sldId="269"/>
            <ac:spMk id="10" creationId="{331FC4DA-40FF-4D5A-814F-9A956753223A}"/>
          </ac:spMkLst>
        </pc:spChg>
        <pc:spChg chg="add mod ord">
          <ac:chgData name="Borja Pintos Gómez de las Heras" userId="2d8300179f355a51" providerId="LiveId" clId="{1434B8EE-8533-4085-8304-A777F9475236}" dt="2020-10-04T21:07:03.449" v="3598"/>
          <ac:spMkLst>
            <pc:docMk/>
            <pc:sldMk cId="1094850417" sldId="269"/>
            <ac:spMk id="11" creationId="{4CD747C2-A064-4916-A556-4BBC1259B26C}"/>
          </ac:spMkLst>
        </pc:spChg>
        <pc:spChg chg="add mod ord">
          <ac:chgData name="Borja Pintos Gómez de las Heras" userId="2d8300179f355a51" providerId="LiveId" clId="{1434B8EE-8533-4085-8304-A777F9475236}" dt="2020-10-04T21:07:03.449" v="3600"/>
          <ac:spMkLst>
            <pc:docMk/>
            <pc:sldMk cId="1094850417" sldId="269"/>
            <ac:spMk id="12" creationId="{2EF96A88-0161-4B9F-8494-CF77A273D446}"/>
          </ac:spMkLst>
        </pc:spChg>
        <pc:spChg chg="add mod ord">
          <ac:chgData name="Borja Pintos Gómez de las Heras" userId="2d8300179f355a51" providerId="LiveId" clId="{1434B8EE-8533-4085-8304-A777F9475236}" dt="2020-10-04T21:07:03.450" v="3602"/>
          <ac:spMkLst>
            <pc:docMk/>
            <pc:sldMk cId="1094850417" sldId="269"/>
            <ac:spMk id="13" creationId="{7FB0B322-BBB1-489F-8894-3D07AD4AC261}"/>
          </ac:spMkLst>
        </pc:spChg>
        <pc:spChg chg="add mod ord">
          <ac:chgData name="Borja Pintos Gómez de las Heras" userId="2d8300179f355a51" providerId="LiveId" clId="{1434B8EE-8533-4085-8304-A777F9475236}" dt="2020-10-04T21:07:03.450" v="3604"/>
          <ac:spMkLst>
            <pc:docMk/>
            <pc:sldMk cId="1094850417" sldId="269"/>
            <ac:spMk id="14" creationId="{26117957-3EBA-46C7-99F1-330C16FF39AA}"/>
          </ac:spMkLst>
        </pc:spChg>
        <pc:spChg chg="add mod ord">
          <ac:chgData name="Borja Pintos Gómez de las Heras" userId="2d8300179f355a51" providerId="LiveId" clId="{1434B8EE-8533-4085-8304-A777F9475236}" dt="2020-10-04T21:07:03.450" v="3606"/>
          <ac:spMkLst>
            <pc:docMk/>
            <pc:sldMk cId="1094850417" sldId="269"/>
            <ac:spMk id="15" creationId="{FBEA5E4D-A627-402B-8FAF-F2310D89C262}"/>
          </ac:spMkLst>
        </pc:spChg>
        <pc:spChg chg="add mod ord">
          <ac:chgData name="Borja Pintos Gómez de las Heras" userId="2d8300179f355a51" providerId="LiveId" clId="{1434B8EE-8533-4085-8304-A777F9475236}" dt="2020-10-04T21:07:03.451" v="3608"/>
          <ac:spMkLst>
            <pc:docMk/>
            <pc:sldMk cId="1094850417" sldId="269"/>
            <ac:spMk id="16" creationId="{A8888EDD-E804-4738-A9C4-3D55012F2B83}"/>
          </ac:spMkLst>
        </pc:spChg>
        <pc:spChg chg="add mod ord">
          <ac:chgData name="Borja Pintos Gómez de las Heras" userId="2d8300179f355a51" providerId="LiveId" clId="{1434B8EE-8533-4085-8304-A777F9475236}" dt="2020-10-04T21:07:03.451" v="3610"/>
          <ac:spMkLst>
            <pc:docMk/>
            <pc:sldMk cId="1094850417" sldId="269"/>
            <ac:spMk id="17" creationId="{820CB79E-3E32-4234-8522-4C469E44C805}"/>
          </ac:spMkLst>
        </pc:spChg>
        <pc:spChg chg="add mod ord">
          <ac:chgData name="Borja Pintos Gómez de las Heras" userId="2d8300179f355a51" providerId="LiveId" clId="{1434B8EE-8533-4085-8304-A777F9475236}" dt="2020-10-04T21:07:03.451" v="3612"/>
          <ac:spMkLst>
            <pc:docMk/>
            <pc:sldMk cId="1094850417" sldId="269"/>
            <ac:spMk id="18" creationId="{4E66090A-4A10-4292-A101-F30F0E1A95A6}"/>
          </ac:spMkLst>
        </pc:spChg>
        <pc:spChg chg="add mod ord">
          <ac:chgData name="Borja Pintos Gómez de las Heras" userId="2d8300179f355a51" providerId="LiveId" clId="{1434B8EE-8533-4085-8304-A777F9475236}" dt="2020-10-04T21:07:03.462" v="3672"/>
          <ac:spMkLst>
            <pc:docMk/>
            <pc:sldMk cId="1094850417" sldId="269"/>
            <ac:spMk id="19" creationId="{85F6F271-44D1-4EB0-A4DB-FFD9612B3035}"/>
          </ac:spMkLst>
        </pc:spChg>
        <pc:spChg chg="add mod ord">
          <ac:chgData name="Borja Pintos Gómez de las Heras" userId="2d8300179f355a51" providerId="LiveId" clId="{1434B8EE-8533-4085-8304-A777F9475236}" dt="2020-10-04T21:07:03.462" v="3674"/>
          <ac:spMkLst>
            <pc:docMk/>
            <pc:sldMk cId="1094850417" sldId="269"/>
            <ac:spMk id="20" creationId="{5BDEC3AE-BEDF-41EC-A1A1-342FC2A4332B}"/>
          </ac:spMkLst>
        </pc:spChg>
        <pc:spChg chg="add mod">
          <ac:chgData name="Borja Pintos Gómez de las Heras" userId="2d8300179f355a51" providerId="LiveId" clId="{1434B8EE-8533-4085-8304-A777F9475236}" dt="2020-10-04T21:07:03.462" v="3669"/>
          <ac:spMkLst>
            <pc:docMk/>
            <pc:sldMk cId="1094850417" sldId="269"/>
            <ac:spMk id="21" creationId="{5E7301F0-2B0B-4623-8AEB-762AEEC17139}"/>
          </ac:spMkLst>
        </pc:spChg>
        <pc:spChg chg="add mod ord">
          <ac:chgData name="Borja Pintos Gómez de las Heras" userId="2d8300179f355a51" providerId="LiveId" clId="{1434B8EE-8533-4085-8304-A777F9475236}" dt="2020-10-04T21:07:03.463" v="3676"/>
          <ac:spMkLst>
            <pc:docMk/>
            <pc:sldMk cId="1094850417" sldId="269"/>
            <ac:spMk id="22" creationId="{75395B93-77E0-43F9-ABEE-DD0F5561D7D7}"/>
          </ac:spMkLst>
        </pc:spChg>
        <pc:spChg chg="add mod ord">
          <ac:chgData name="Borja Pintos Gómez de las Heras" userId="2d8300179f355a51" providerId="LiveId" clId="{1434B8EE-8533-4085-8304-A777F9475236}" dt="2020-10-04T21:07:03.463" v="3678"/>
          <ac:spMkLst>
            <pc:docMk/>
            <pc:sldMk cId="1094850417" sldId="269"/>
            <ac:spMk id="23" creationId="{5B55AED4-8BAC-4E0E-AC5C-4AB6D80F24E2}"/>
          </ac:spMkLst>
        </pc:spChg>
        <pc:spChg chg="add mod">
          <ac:chgData name="Borja Pintos Gómez de las Heras" userId="2d8300179f355a51" providerId="LiveId" clId="{1434B8EE-8533-4085-8304-A777F9475236}" dt="2020-10-04T21:07:03.462" v="3670"/>
          <ac:spMkLst>
            <pc:docMk/>
            <pc:sldMk cId="1094850417" sldId="269"/>
            <ac:spMk id="24" creationId="{6E8B0766-CF6A-411A-9D83-50827FA660E5}"/>
          </ac:spMkLst>
        </pc:spChg>
        <pc:spChg chg="add mod">
          <ac:chgData name="Borja Pintos Gómez de las Heras" userId="2d8300179f355a51" providerId="LiveId" clId="{1434B8EE-8533-4085-8304-A777F9475236}" dt="2020-10-04T21:07:03.452" v="3613"/>
          <ac:spMkLst>
            <pc:docMk/>
            <pc:sldMk cId="1094850417" sldId="269"/>
            <ac:spMk id="25" creationId="{86F98EA9-B51C-430E-9EFD-ECF7B126D1DE}"/>
          </ac:spMkLst>
        </pc:spChg>
        <pc:spChg chg="add mod modVis">
          <ac:chgData name="Borja Pintos Gómez de las Heras" userId="2d8300179f355a51" providerId="LiveId" clId="{1434B8EE-8533-4085-8304-A777F9475236}" dt="2020-10-04T21:07:03.453" v="3617"/>
          <ac:spMkLst>
            <pc:docMk/>
            <pc:sldMk cId="1094850417" sldId="269"/>
            <ac:spMk id="26" creationId="{C58F307C-19ED-433C-8008-EC991ABF08EF}"/>
          </ac:spMkLst>
        </pc:spChg>
        <pc:spChg chg="add mod ord modVis">
          <ac:chgData name="Borja Pintos Gómez de las Heras" userId="2d8300179f355a51" providerId="LiveId" clId="{1434B8EE-8533-4085-8304-A777F9475236}" dt="2020-10-04T21:07:03.454" v="3622"/>
          <ac:spMkLst>
            <pc:docMk/>
            <pc:sldMk cId="1094850417" sldId="269"/>
            <ac:spMk id="27" creationId="{AEF8EF63-AEDA-4667-9E4C-C159EAA00A3E}"/>
          </ac:spMkLst>
        </pc:spChg>
        <pc:spChg chg="add mod ord modVis">
          <ac:chgData name="Borja Pintos Gómez de las Heras" userId="2d8300179f355a51" providerId="LiveId" clId="{1434B8EE-8533-4085-8304-A777F9475236}" dt="2020-10-04T21:07:03.454" v="3624"/>
          <ac:spMkLst>
            <pc:docMk/>
            <pc:sldMk cId="1094850417" sldId="269"/>
            <ac:spMk id="28" creationId="{6D7CF70B-7061-47EA-8C79-7C3E7BFE3C97}"/>
          </ac:spMkLst>
        </pc:spChg>
        <pc:spChg chg="add mod ord modVis">
          <ac:chgData name="Borja Pintos Gómez de las Heras" userId="2d8300179f355a51" providerId="LiveId" clId="{1434B8EE-8533-4085-8304-A777F9475236}" dt="2020-10-04T21:07:03.455" v="3626"/>
          <ac:spMkLst>
            <pc:docMk/>
            <pc:sldMk cId="1094850417" sldId="269"/>
            <ac:spMk id="29" creationId="{8E48680C-9A13-45CC-99BB-559501E39476}"/>
          </ac:spMkLst>
        </pc:spChg>
        <pc:spChg chg="add mod ord modVis">
          <ac:chgData name="Borja Pintos Gómez de las Heras" userId="2d8300179f355a51" providerId="LiveId" clId="{1434B8EE-8533-4085-8304-A777F9475236}" dt="2020-10-04T21:07:03.455" v="3628"/>
          <ac:spMkLst>
            <pc:docMk/>
            <pc:sldMk cId="1094850417" sldId="269"/>
            <ac:spMk id="30" creationId="{08E3C05A-7395-49EC-B213-BD1FC433BDDA}"/>
          </ac:spMkLst>
        </pc:spChg>
        <pc:spChg chg="add mod ord">
          <ac:chgData name="Borja Pintos Gómez de las Heras" userId="2d8300179f355a51" providerId="LiveId" clId="{1434B8EE-8533-4085-8304-A777F9475236}" dt="2020-10-04T21:07:03.455" v="3630"/>
          <ac:spMkLst>
            <pc:docMk/>
            <pc:sldMk cId="1094850417" sldId="269"/>
            <ac:spMk id="31" creationId="{EB986E8B-6175-4C48-9588-D10C4DA67B67}"/>
          </ac:spMkLst>
        </pc:spChg>
        <pc:spChg chg="add mod ord">
          <ac:chgData name="Borja Pintos Gómez de las Heras" userId="2d8300179f355a51" providerId="LiveId" clId="{1434B8EE-8533-4085-8304-A777F9475236}" dt="2020-10-04T21:07:03.456" v="3632"/>
          <ac:spMkLst>
            <pc:docMk/>
            <pc:sldMk cId="1094850417" sldId="269"/>
            <ac:spMk id="32" creationId="{5569FC0D-C710-4C7E-A3C5-1A350EEFD6D0}"/>
          </ac:spMkLst>
        </pc:spChg>
        <pc:spChg chg="add mod">
          <ac:chgData name="Borja Pintos Gómez de las Heras" userId="2d8300179f355a51" providerId="LiveId" clId="{1434B8EE-8533-4085-8304-A777F9475236}" dt="2020-10-04T21:07:03.452" v="3614"/>
          <ac:spMkLst>
            <pc:docMk/>
            <pc:sldMk cId="1094850417" sldId="269"/>
            <ac:spMk id="33" creationId="{E9AD2D2E-5474-4163-9FFB-D123D906FCDE}"/>
          </ac:spMkLst>
        </pc:spChg>
        <pc:spChg chg="add mod modVis">
          <ac:chgData name="Borja Pintos Gómez de las Heras" userId="2d8300179f355a51" providerId="LiveId" clId="{1434B8EE-8533-4085-8304-A777F9475236}" dt="2020-10-04T21:07:03.453" v="3618"/>
          <ac:spMkLst>
            <pc:docMk/>
            <pc:sldMk cId="1094850417" sldId="269"/>
            <ac:spMk id="34" creationId="{9FF3BD16-BE64-4508-8C89-0124AC0E9D7D}"/>
          </ac:spMkLst>
        </pc:spChg>
        <pc:spChg chg="add mod ord modVis">
          <ac:chgData name="Borja Pintos Gómez de las Heras" userId="2d8300179f355a51" providerId="LiveId" clId="{1434B8EE-8533-4085-8304-A777F9475236}" dt="2020-10-04T21:07:03.456" v="3634"/>
          <ac:spMkLst>
            <pc:docMk/>
            <pc:sldMk cId="1094850417" sldId="269"/>
            <ac:spMk id="35" creationId="{FB2A8933-400F-45B9-AB67-05A0B233FAF9}"/>
          </ac:spMkLst>
        </pc:spChg>
        <pc:spChg chg="add mod ord modVis">
          <ac:chgData name="Borja Pintos Gómez de las Heras" userId="2d8300179f355a51" providerId="LiveId" clId="{1434B8EE-8533-4085-8304-A777F9475236}" dt="2020-10-04T21:07:03.456" v="3636"/>
          <ac:spMkLst>
            <pc:docMk/>
            <pc:sldMk cId="1094850417" sldId="269"/>
            <ac:spMk id="36" creationId="{B5E374FB-7146-4D49-A8E9-F6703F66BE3C}"/>
          </ac:spMkLst>
        </pc:spChg>
        <pc:spChg chg="add mod ord modVis">
          <ac:chgData name="Borja Pintos Gómez de las Heras" userId="2d8300179f355a51" providerId="LiveId" clId="{1434B8EE-8533-4085-8304-A777F9475236}" dt="2020-10-04T21:07:03.457" v="3638"/>
          <ac:spMkLst>
            <pc:docMk/>
            <pc:sldMk cId="1094850417" sldId="269"/>
            <ac:spMk id="37" creationId="{7707D25E-5C10-4A19-8504-153BBBB1A6F0}"/>
          </ac:spMkLst>
        </pc:spChg>
        <pc:spChg chg="add mod ord modVis">
          <ac:chgData name="Borja Pintos Gómez de las Heras" userId="2d8300179f355a51" providerId="LiveId" clId="{1434B8EE-8533-4085-8304-A777F9475236}" dt="2020-10-04T21:07:03.457" v="3640"/>
          <ac:spMkLst>
            <pc:docMk/>
            <pc:sldMk cId="1094850417" sldId="269"/>
            <ac:spMk id="38" creationId="{9E9A3195-0231-474D-8742-D64AD97433A9}"/>
          </ac:spMkLst>
        </pc:spChg>
        <pc:spChg chg="add mod ord">
          <ac:chgData name="Borja Pintos Gómez de las Heras" userId="2d8300179f355a51" providerId="LiveId" clId="{1434B8EE-8533-4085-8304-A777F9475236}" dt="2020-10-04T21:07:03.457" v="3642"/>
          <ac:spMkLst>
            <pc:docMk/>
            <pc:sldMk cId="1094850417" sldId="269"/>
            <ac:spMk id="39" creationId="{CD2E1030-AEFC-4D51-BC05-22FBCD2A9224}"/>
          </ac:spMkLst>
        </pc:spChg>
        <pc:spChg chg="add mod ord">
          <ac:chgData name="Borja Pintos Gómez de las Heras" userId="2d8300179f355a51" providerId="LiveId" clId="{1434B8EE-8533-4085-8304-A777F9475236}" dt="2020-10-04T21:07:03.457" v="3644"/>
          <ac:spMkLst>
            <pc:docMk/>
            <pc:sldMk cId="1094850417" sldId="269"/>
            <ac:spMk id="40" creationId="{CFE545BE-C2E3-48EC-B143-ABBC2E8FEBA2}"/>
          </ac:spMkLst>
        </pc:spChg>
        <pc:spChg chg="add mod">
          <ac:chgData name="Borja Pintos Gómez de las Heras" userId="2d8300179f355a51" providerId="LiveId" clId="{1434B8EE-8533-4085-8304-A777F9475236}" dt="2020-10-04T21:07:03.452" v="3615"/>
          <ac:spMkLst>
            <pc:docMk/>
            <pc:sldMk cId="1094850417" sldId="269"/>
            <ac:spMk id="41" creationId="{CA652B68-D701-47E1-AF40-3B1B8622AB01}"/>
          </ac:spMkLst>
        </pc:spChg>
        <pc:spChg chg="add mod modVis">
          <ac:chgData name="Borja Pintos Gómez de las Heras" userId="2d8300179f355a51" providerId="LiveId" clId="{1434B8EE-8533-4085-8304-A777F9475236}" dt="2020-10-04T21:07:03.453" v="3619"/>
          <ac:spMkLst>
            <pc:docMk/>
            <pc:sldMk cId="1094850417" sldId="269"/>
            <ac:spMk id="42" creationId="{D0D33DAC-E964-4F67-95B9-C1E6F08382C1}"/>
          </ac:spMkLst>
        </pc:spChg>
        <pc:spChg chg="add mod ord modVis">
          <ac:chgData name="Borja Pintos Gómez de las Heras" userId="2d8300179f355a51" providerId="LiveId" clId="{1434B8EE-8533-4085-8304-A777F9475236}" dt="2020-10-04T21:07:03.458" v="3646"/>
          <ac:spMkLst>
            <pc:docMk/>
            <pc:sldMk cId="1094850417" sldId="269"/>
            <ac:spMk id="43" creationId="{3BD23E9C-9790-4E79-BF2C-69CD285469B3}"/>
          </ac:spMkLst>
        </pc:spChg>
        <pc:spChg chg="add mod ord modVis">
          <ac:chgData name="Borja Pintos Gómez de las Heras" userId="2d8300179f355a51" providerId="LiveId" clId="{1434B8EE-8533-4085-8304-A777F9475236}" dt="2020-10-04T21:07:03.458" v="3648"/>
          <ac:spMkLst>
            <pc:docMk/>
            <pc:sldMk cId="1094850417" sldId="269"/>
            <ac:spMk id="44" creationId="{6CFD4ABB-CF26-430B-8F7E-D82653C0E6C1}"/>
          </ac:spMkLst>
        </pc:spChg>
        <pc:spChg chg="add mod ord modVis">
          <ac:chgData name="Borja Pintos Gómez de las Heras" userId="2d8300179f355a51" providerId="LiveId" clId="{1434B8EE-8533-4085-8304-A777F9475236}" dt="2020-10-04T21:07:03.458" v="3650"/>
          <ac:spMkLst>
            <pc:docMk/>
            <pc:sldMk cId="1094850417" sldId="269"/>
            <ac:spMk id="45" creationId="{07E828F4-08E3-443C-B2DD-34C10143A15E}"/>
          </ac:spMkLst>
        </pc:spChg>
        <pc:spChg chg="add mod ord modVis">
          <ac:chgData name="Borja Pintos Gómez de las Heras" userId="2d8300179f355a51" providerId="LiveId" clId="{1434B8EE-8533-4085-8304-A777F9475236}" dt="2020-10-04T21:07:03.459" v="3652"/>
          <ac:spMkLst>
            <pc:docMk/>
            <pc:sldMk cId="1094850417" sldId="269"/>
            <ac:spMk id="46" creationId="{25C08B6A-C879-46D1-BF66-5C349E5BDA9C}"/>
          </ac:spMkLst>
        </pc:spChg>
        <pc:spChg chg="add mod ord">
          <ac:chgData name="Borja Pintos Gómez de las Heras" userId="2d8300179f355a51" providerId="LiveId" clId="{1434B8EE-8533-4085-8304-A777F9475236}" dt="2020-10-04T21:07:03.459" v="3654"/>
          <ac:spMkLst>
            <pc:docMk/>
            <pc:sldMk cId="1094850417" sldId="269"/>
            <ac:spMk id="47" creationId="{F689CA42-3274-4A70-8B55-5CB4ED6E1DAC}"/>
          </ac:spMkLst>
        </pc:spChg>
        <pc:spChg chg="add mod ord">
          <ac:chgData name="Borja Pintos Gómez de las Heras" userId="2d8300179f355a51" providerId="LiveId" clId="{1434B8EE-8533-4085-8304-A777F9475236}" dt="2020-10-04T21:07:03.459" v="3656"/>
          <ac:spMkLst>
            <pc:docMk/>
            <pc:sldMk cId="1094850417" sldId="269"/>
            <ac:spMk id="48" creationId="{98719387-7D67-4A9C-A01B-652979AA8D31}"/>
          </ac:spMkLst>
        </pc:spChg>
        <pc:spChg chg="add mod">
          <ac:chgData name="Borja Pintos Gómez de las Heras" userId="2d8300179f355a51" providerId="LiveId" clId="{1434B8EE-8533-4085-8304-A777F9475236}" dt="2020-10-04T21:07:03.453" v="3616"/>
          <ac:spMkLst>
            <pc:docMk/>
            <pc:sldMk cId="1094850417" sldId="269"/>
            <ac:spMk id="49" creationId="{5392DB7D-AE03-4959-AA38-58BC2EDFF210}"/>
          </ac:spMkLst>
        </pc:spChg>
        <pc:spChg chg="add mod modVis">
          <ac:chgData name="Borja Pintos Gómez de las Heras" userId="2d8300179f355a51" providerId="LiveId" clId="{1434B8EE-8533-4085-8304-A777F9475236}" dt="2020-10-04T21:07:03.454" v="3620"/>
          <ac:spMkLst>
            <pc:docMk/>
            <pc:sldMk cId="1094850417" sldId="269"/>
            <ac:spMk id="50" creationId="{ECB7AFB1-55A0-4AEA-897E-8A8A5D67F85D}"/>
          </ac:spMkLst>
        </pc:spChg>
        <pc:spChg chg="add mod ord modVis">
          <ac:chgData name="Borja Pintos Gómez de las Heras" userId="2d8300179f355a51" providerId="LiveId" clId="{1434B8EE-8533-4085-8304-A777F9475236}" dt="2020-10-04T21:07:03.460" v="3658"/>
          <ac:spMkLst>
            <pc:docMk/>
            <pc:sldMk cId="1094850417" sldId="269"/>
            <ac:spMk id="51" creationId="{CBEE9070-63A9-4CF3-881F-B79E7B5E06D6}"/>
          </ac:spMkLst>
        </pc:spChg>
        <pc:spChg chg="add mod ord modVis">
          <ac:chgData name="Borja Pintos Gómez de las Heras" userId="2d8300179f355a51" providerId="LiveId" clId="{1434B8EE-8533-4085-8304-A777F9475236}" dt="2020-10-04T21:07:03.460" v="3660"/>
          <ac:spMkLst>
            <pc:docMk/>
            <pc:sldMk cId="1094850417" sldId="269"/>
            <ac:spMk id="52" creationId="{8EA82AA8-5F36-4452-8EDD-C436F209292C}"/>
          </ac:spMkLst>
        </pc:spChg>
        <pc:spChg chg="add mod ord modVis">
          <ac:chgData name="Borja Pintos Gómez de las Heras" userId="2d8300179f355a51" providerId="LiveId" clId="{1434B8EE-8533-4085-8304-A777F9475236}" dt="2020-10-04T21:07:03.460" v="3662"/>
          <ac:spMkLst>
            <pc:docMk/>
            <pc:sldMk cId="1094850417" sldId="269"/>
            <ac:spMk id="53" creationId="{97AC4F6C-216E-4983-9029-D8B36556278F}"/>
          </ac:spMkLst>
        </pc:spChg>
        <pc:spChg chg="add mod ord modVis">
          <ac:chgData name="Borja Pintos Gómez de las Heras" userId="2d8300179f355a51" providerId="LiveId" clId="{1434B8EE-8533-4085-8304-A777F9475236}" dt="2020-10-04T21:07:03.461" v="3664"/>
          <ac:spMkLst>
            <pc:docMk/>
            <pc:sldMk cId="1094850417" sldId="269"/>
            <ac:spMk id="54" creationId="{069DB3FD-F3DD-4E9B-80CC-D8433C42584E}"/>
          </ac:spMkLst>
        </pc:spChg>
        <pc:spChg chg="add mod ord">
          <ac:chgData name="Borja Pintos Gómez de las Heras" userId="2d8300179f355a51" providerId="LiveId" clId="{1434B8EE-8533-4085-8304-A777F9475236}" dt="2020-10-04T21:07:03.461" v="3666"/>
          <ac:spMkLst>
            <pc:docMk/>
            <pc:sldMk cId="1094850417" sldId="269"/>
            <ac:spMk id="55" creationId="{25666C9E-0951-4949-8FC7-108E5CB242DC}"/>
          </ac:spMkLst>
        </pc:spChg>
        <pc:spChg chg="add mod ord">
          <ac:chgData name="Borja Pintos Gómez de las Heras" userId="2d8300179f355a51" providerId="LiveId" clId="{1434B8EE-8533-4085-8304-A777F9475236}" dt="2020-10-04T21:07:03.461" v="3668"/>
          <ac:spMkLst>
            <pc:docMk/>
            <pc:sldMk cId="1094850417" sldId="269"/>
            <ac:spMk id="56" creationId="{1C81E98E-CB73-44F7-AA66-723ACFB7FE2A}"/>
          </ac:spMkLst>
        </pc:spChg>
        <pc:spChg chg="add ord">
          <ac:chgData name="Borja Pintos Gómez de las Heras" userId="2d8300179f355a51" providerId="LiveId" clId="{1434B8EE-8533-4085-8304-A777F9475236}" dt="2020-10-04T21:07:13.248" v="3680" actId="167"/>
          <ac:spMkLst>
            <pc:docMk/>
            <pc:sldMk cId="1094850417" sldId="269"/>
            <ac:spMk id="57" creationId="{D5DAFB57-AE80-4E25-A98A-7E6B1DC91EF6}"/>
          </ac:spMkLst>
        </pc:spChg>
        <pc:spChg chg="add mod">
          <ac:chgData name="Borja Pintos Gómez de las Heras" userId="2d8300179f355a51" providerId="LiveId" clId="{1434B8EE-8533-4085-8304-A777F9475236}" dt="2020-10-04T21:21:03.373" v="3720" actId="1076"/>
          <ac:spMkLst>
            <pc:docMk/>
            <pc:sldMk cId="1094850417" sldId="269"/>
            <ac:spMk id="58" creationId="{E8CB6DA4-D3D8-44D4-974F-70DAE15622F6}"/>
          </ac:spMkLst>
        </pc:spChg>
      </pc:sldChg>
      <pc:sldChg chg="del">
        <pc:chgData name="Borja Pintos Gómez de las Heras" userId="2d8300179f355a51" providerId="LiveId" clId="{1434B8EE-8533-4085-8304-A777F9475236}" dt="2020-10-04T20:32:59.764" v="22" actId="2696"/>
        <pc:sldMkLst>
          <pc:docMk/>
          <pc:sldMk cId="4121886137" sldId="269"/>
        </pc:sldMkLst>
      </pc:sldChg>
      <pc:sldChg chg="del">
        <pc:chgData name="Borja Pintos Gómez de las Heras" userId="2d8300179f355a51" providerId="LiveId" clId="{1434B8EE-8533-4085-8304-A777F9475236}" dt="2020-10-04T20:32:58.528" v="18" actId="2696"/>
        <pc:sldMkLst>
          <pc:docMk/>
          <pc:sldMk cId="851175964" sldId="270"/>
        </pc:sldMkLst>
      </pc:sldChg>
      <pc:sldChg chg="addSp delSp modSp add del">
        <pc:chgData name="Borja Pintos Gómez de las Heras" userId="2d8300179f355a51" providerId="LiveId" clId="{1434B8EE-8533-4085-8304-A777F9475236}" dt="2020-10-04T21:09:39.596" v="3702" actId="2696"/>
        <pc:sldMkLst>
          <pc:docMk/>
          <pc:sldMk cId="3569677033" sldId="270"/>
        </pc:sldMkLst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" creationId="{B692473C-8E85-47AD-98F0-84C334A730B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" creationId="{79F96C5C-FA19-4E2E-BFF2-77BB3D99AF54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5" creationId="{4A8AB1E7-D98D-4FAF-A3A8-F9C024817F2D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6" creationId="{3CEE4901-0D92-470F-9862-7B277106F32E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7" creationId="{44235C68-2B3F-48A9-A2C4-C2410A195AC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8" creationId="{6712AD84-1D97-45A2-ABE9-CE1B4AE3D718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9" creationId="{078B5936-74A1-441C-890F-5BB6144BEE5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0" creationId="{331FC4DA-40FF-4D5A-814F-9A956753223A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1" creationId="{4CD747C2-A064-4916-A556-4BBC1259B26C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2" creationId="{2EF96A88-0161-4B9F-8494-CF77A273D446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3" creationId="{7FB0B322-BBB1-489F-8894-3D07AD4AC261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4" creationId="{26117957-3EBA-46C7-99F1-330C16FF39AA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5" creationId="{FBEA5E4D-A627-402B-8FAF-F2310D89C262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6" creationId="{A8888EDD-E804-4738-A9C4-3D55012F2B83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7" creationId="{820CB79E-3E32-4234-8522-4C469E44C80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8" creationId="{4E66090A-4A10-4292-A101-F30F0E1A95A6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19" creationId="{85F6F271-44D1-4EB0-A4DB-FFD9612B303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0" creationId="{5BDEC3AE-BEDF-41EC-A1A1-342FC2A4332B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1" creationId="{5E7301F0-2B0B-4623-8AEB-762AEEC17139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2" creationId="{75395B93-77E0-43F9-ABEE-DD0F5561D7D7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3" creationId="{5B55AED4-8BAC-4E0E-AC5C-4AB6D80F24E2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4" creationId="{6E8B0766-CF6A-411A-9D83-50827FA660E5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25" creationId="{86F98EA9-B51C-430E-9EFD-ECF7B126D1DE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1" creationId="{EB986E8B-6175-4C48-9588-D10C4DA67B67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2" creationId="{5569FC0D-C710-4C7E-A3C5-1A350EEFD6D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3" creationId="{E9AD2D2E-5474-4163-9FFB-D123D906FCDE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39" creationId="{CD2E1030-AEFC-4D51-BC05-22FBCD2A9224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0" creationId="{CFE545BE-C2E3-48EC-B143-ABBC2E8FEBA2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1" creationId="{CA652B68-D701-47E1-AF40-3B1B8622AB01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7" creationId="{F689CA42-3274-4A70-8B55-5CB4ED6E1DAC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8" creationId="{98719387-7D67-4A9C-A01B-652979AA8D31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49" creationId="{5392DB7D-AE03-4959-AA38-58BC2EDFF210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55" creationId="{25666C9E-0951-4949-8FC7-108E5CB242DC}"/>
          </ac:spMkLst>
        </pc:spChg>
        <pc:spChg chg="mod topLvl">
          <ac:chgData name="Borja Pintos Gómez de las Heras" userId="2d8300179f355a51" providerId="LiveId" clId="{1434B8EE-8533-4085-8304-A777F9475236}" dt="2020-10-04T21:09:10.299" v="3700"/>
          <ac:spMkLst>
            <pc:docMk/>
            <pc:sldMk cId="3569677033" sldId="270"/>
            <ac:spMk id="56" creationId="{1C81E98E-CB73-44F7-AA66-723ACFB7FE2A}"/>
          </ac:spMkLst>
        </pc:spChg>
        <pc:spChg chg="del">
          <ac:chgData name="Borja Pintos Gómez de las Heras" userId="2d8300179f355a51" providerId="LiveId" clId="{1434B8EE-8533-4085-8304-A777F9475236}" dt="2020-10-04T21:08:13.997" v="3690" actId="478"/>
          <ac:spMkLst>
            <pc:docMk/>
            <pc:sldMk cId="3569677033" sldId="270"/>
            <ac:spMk id="57" creationId="{D5DAFB57-AE80-4E25-A98A-7E6B1DC91EF6}"/>
          </ac:spMkLst>
        </pc:spChg>
        <pc:grpChg chg="add del mod">
          <ac:chgData name="Borja Pintos Gómez de las Heras" userId="2d8300179f355a51" providerId="LiveId" clId="{1434B8EE-8533-4085-8304-A777F9475236}" dt="2020-10-04T21:08:20.929" v="3692"/>
          <ac:grpSpMkLst>
            <pc:docMk/>
            <pc:sldMk cId="3569677033" sldId="270"/>
            <ac:grpSpMk id="58" creationId="{CB37026E-4CAB-4E08-B9E7-9357EC30090C}"/>
          </ac:grpSpMkLst>
        </pc:grpChg>
        <pc:grpChg chg="add del mod">
          <ac:chgData name="Borja Pintos Gómez de las Heras" userId="2d8300179f355a51" providerId="LiveId" clId="{1434B8EE-8533-4085-8304-A777F9475236}" dt="2020-10-04T21:08:29.981" v="3694"/>
          <ac:grpSpMkLst>
            <pc:docMk/>
            <pc:sldMk cId="3569677033" sldId="270"/>
            <ac:grpSpMk id="59" creationId="{29AD1BEC-DA05-4BCA-834E-D2984D08F0AF}"/>
          </ac:grpSpMkLst>
        </pc:grpChg>
        <pc:grpChg chg="add del mod">
          <ac:chgData name="Borja Pintos Gómez de las Heras" userId="2d8300179f355a51" providerId="LiveId" clId="{1434B8EE-8533-4085-8304-A777F9475236}" dt="2020-10-04T21:08:44.043" v="3696"/>
          <ac:grpSpMkLst>
            <pc:docMk/>
            <pc:sldMk cId="3569677033" sldId="270"/>
            <ac:grpSpMk id="60" creationId="{3B96248C-90B3-474D-9822-253B0D270BB6}"/>
          </ac:grpSpMkLst>
        </pc:grpChg>
        <pc:grpChg chg="add del mod">
          <ac:chgData name="Borja Pintos Gómez de las Heras" userId="2d8300179f355a51" providerId="LiveId" clId="{1434B8EE-8533-4085-8304-A777F9475236}" dt="2020-10-04T21:08:59.671" v="3698"/>
          <ac:grpSpMkLst>
            <pc:docMk/>
            <pc:sldMk cId="3569677033" sldId="270"/>
            <ac:grpSpMk id="61" creationId="{E8034FC8-CF18-439C-96F5-F108A02F4C54}"/>
          </ac:grpSpMkLst>
        </pc:grpChg>
        <pc:grpChg chg="add del mod">
          <ac:chgData name="Borja Pintos Gómez de las Heras" userId="2d8300179f355a51" providerId="LiveId" clId="{1434B8EE-8533-4085-8304-A777F9475236}" dt="2020-10-04T21:09:10.299" v="3700"/>
          <ac:grpSpMkLst>
            <pc:docMk/>
            <pc:sldMk cId="3569677033" sldId="270"/>
            <ac:grpSpMk id="62" creationId="{5F16227B-D5D2-4836-A4E1-2651F2E18463}"/>
          </ac:grpSpMkLst>
        </pc:grpChg>
      </pc:sldChg>
      <pc:sldChg chg="del">
        <pc:chgData name="Borja Pintos Gómez de las Heras" userId="2d8300179f355a51" providerId="LiveId" clId="{1434B8EE-8533-4085-8304-A777F9475236}" dt="2020-10-04T20:32:58.791" v="20" actId="2696"/>
        <pc:sldMkLst>
          <pc:docMk/>
          <pc:sldMk cId="1945651971" sldId="271"/>
        </pc:sldMkLst>
      </pc:sldChg>
      <pc:sldChg chg="del">
        <pc:chgData name="Borja Pintos Gómez de las Heras" userId="2d8300179f355a51" providerId="LiveId" clId="{1434B8EE-8533-4085-8304-A777F9475236}" dt="2020-10-04T20:32:59.398" v="21" actId="2696"/>
        <pc:sldMkLst>
          <pc:docMk/>
          <pc:sldMk cId="757090546" sldId="272"/>
        </pc:sldMkLst>
      </pc:sldChg>
      <pc:sldChg chg="del">
        <pc:chgData name="Borja Pintos Gómez de las Heras" userId="2d8300179f355a51" providerId="LiveId" clId="{1434B8EE-8533-4085-8304-A777F9475236}" dt="2020-10-04T20:33:00.246" v="23" actId="2696"/>
        <pc:sldMkLst>
          <pc:docMk/>
          <pc:sldMk cId="2324493193" sldId="273"/>
        </pc:sldMkLst>
      </pc:sldChg>
    </pc:docChg>
  </pc:docChgLst>
  <pc:docChgLst>
    <pc:chgData name="Borja Pintos Gómez de las Heras" userId="2d8300179f355a51" providerId="LiveId" clId="{46E9778C-D13C-412A-B087-5A8A2C9F16ED}"/>
    <pc:docChg chg="undo custSel addSld modSld">
      <pc:chgData name="Borja Pintos Gómez de las Heras" userId="2d8300179f355a51" providerId="LiveId" clId="{46E9778C-D13C-412A-B087-5A8A2C9F16ED}" dt="2019-09-10T10:25:58.296" v="1804" actId="1076"/>
      <pc:docMkLst>
        <pc:docMk/>
      </pc:docMkLst>
      <pc:sldChg chg="addSp delSp modSp add">
        <pc:chgData name="Borja Pintos Gómez de las Heras" userId="2d8300179f355a51" providerId="LiveId" clId="{46E9778C-D13C-412A-B087-5A8A2C9F16ED}" dt="2019-09-10T10:25:58.296" v="1804" actId="1076"/>
        <pc:sldMkLst>
          <pc:docMk/>
          <pc:sldMk cId="210989054" sldId="265"/>
        </pc:sldMkLst>
        <pc:spChg chg="mod">
          <ac:chgData name="Borja Pintos Gómez de las Heras" userId="2d8300179f355a51" providerId="LiveId" clId="{46E9778C-D13C-412A-B087-5A8A2C9F16ED}" dt="2019-09-10T09:33:56.905" v="10" actId="20577"/>
          <ac:spMkLst>
            <pc:docMk/>
            <pc:sldMk cId="210989054" sldId="265"/>
            <ac:spMk id="2" creationId="{8C86EEF0-507D-4A7E-B493-2FCCBE8AABF0}"/>
          </ac:spMkLst>
        </pc:spChg>
        <pc:spChg chg="mod">
          <ac:chgData name="Borja Pintos Gómez de las Heras" userId="2d8300179f355a51" providerId="LiveId" clId="{46E9778C-D13C-412A-B087-5A8A2C9F16ED}" dt="2019-09-10T10:17:07.959" v="1739" actId="14100"/>
          <ac:spMkLst>
            <pc:docMk/>
            <pc:sldMk cId="210989054" sldId="265"/>
            <ac:spMk id="3" creationId="{8D1F8D79-35C0-4572-A705-DEC06E75823A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4" creationId="{ABB03064-2293-4FE6-99F6-C18CDB8F67FD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7" creationId="{DEDDF3A4-E642-4934-8AA0-5DABD9BE3E2E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11" creationId="{90806B90-9E5B-4F6D-B316-7DBD1AB9B0F4}"/>
          </ac:spMkLst>
        </pc:spChg>
        <pc:spChg chg="del">
          <ac:chgData name="Borja Pintos Gómez de las Heras" userId="2d8300179f355a51" providerId="LiveId" clId="{46E9778C-D13C-412A-B087-5A8A2C9F16ED}" dt="2019-09-10T09:37:21.248" v="125" actId="478"/>
          <ac:spMkLst>
            <pc:docMk/>
            <pc:sldMk cId="210989054" sldId="265"/>
            <ac:spMk id="13" creationId="{FE57C4C3-3C0E-43E9-97DA-B08283C1B83F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18" creationId="{F29B997D-DBAA-4172-A2D0-1473AEBBD0A5}"/>
          </ac:spMkLst>
        </pc:spChg>
        <pc:spChg chg="del">
          <ac:chgData name="Borja Pintos Gómez de las Heras" userId="2d8300179f355a51" providerId="LiveId" clId="{46E9778C-D13C-412A-B087-5A8A2C9F16ED}" dt="2019-09-10T09:37:19.522" v="124" actId="478"/>
          <ac:spMkLst>
            <pc:docMk/>
            <pc:sldMk cId="210989054" sldId="265"/>
            <ac:spMk id="19" creationId="{2C1B7245-A5B0-45D0-89C7-5E6C8CD122B3}"/>
          </ac:spMkLst>
        </pc:spChg>
        <pc:spChg chg="add del mod">
          <ac:chgData name="Borja Pintos Gómez de las Heras" userId="2d8300179f355a51" providerId="LiveId" clId="{46E9778C-D13C-412A-B087-5A8A2C9F16ED}" dt="2019-09-10T10:22:52.796" v="1752" actId="478"/>
          <ac:spMkLst>
            <pc:docMk/>
            <pc:sldMk cId="210989054" sldId="265"/>
            <ac:spMk id="25" creationId="{935D7678-5C39-4688-B188-5C1D11D2F828}"/>
          </ac:spMkLst>
        </pc:spChg>
        <pc:spChg chg="add del mod">
          <ac:chgData name="Borja Pintos Gómez de las Heras" userId="2d8300179f355a51" providerId="LiveId" clId="{46E9778C-D13C-412A-B087-5A8A2C9F16ED}" dt="2019-09-10T10:23:39.236" v="1758" actId="478"/>
          <ac:spMkLst>
            <pc:docMk/>
            <pc:sldMk cId="210989054" sldId="265"/>
            <ac:spMk id="28" creationId="{7B2B0F1E-D0EC-4390-BBBA-A358C3B7C55B}"/>
          </ac:spMkLst>
        </pc:spChg>
        <pc:spChg chg="add del mod">
          <ac:chgData name="Borja Pintos Gómez de las Heras" userId="2d8300179f355a51" providerId="LiveId" clId="{46E9778C-D13C-412A-B087-5A8A2C9F16ED}" dt="2019-09-10T10:24:16.866" v="1768" actId="478"/>
          <ac:spMkLst>
            <pc:docMk/>
            <pc:sldMk cId="210989054" sldId="265"/>
            <ac:spMk id="31" creationId="{CB96801D-9560-4573-9042-821E9C241A70}"/>
          </ac:spMkLst>
        </pc:spChg>
        <pc:grpChg chg="add del mod">
          <ac:chgData name="Borja Pintos Gómez de las Heras" userId="2d8300179f355a51" providerId="LiveId" clId="{46E9778C-D13C-412A-B087-5A8A2C9F16ED}" dt="2019-09-10T10:16:48.816" v="1729" actId="478"/>
          <ac:grpSpMkLst>
            <pc:docMk/>
            <pc:sldMk cId="210989054" sldId="265"/>
            <ac:grpSpMk id="20" creationId="{2992E48E-4956-4524-BF77-EF6AFCD851B1}"/>
          </ac:grpSpMkLst>
        </pc:grpChg>
        <pc:picChg chg="add del mod">
          <ac:chgData name="Borja Pintos Gómez de las Heras" userId="2d8300179f355a51" providerId="LiveId" clId="{46E9778C-D13C-412A-B087-5A8A2C9F16ED}" dt="2019-09-10T10:22:52.796" v="1752" actId="478"/>
          <ac:picMkLst>
            <pc:docMk/>
            <pc:sldMk cId="210989054" sldId="265"/>
            <ac:picMk id="15" creationId="{C1AA2CA9-ECF6-4E5F-AA3E-BEDDDC45E5DD}"/>
          </ac:picMkLst>
        </pc:picChg>
        <pc:picChg chg="mod topLvl">
          <ac:chgData name="Borja Pintos Gómez de las Heras" userId="2d8300179f355a51" providerId="LiveId" clId="{46E9778C-D13C-412A-B087-5A8A2C9F16ED}" dt="2019-09-10T10:19:15.936" v="1745" actId="1076"/>
          <ac:picMkLst>
            <pc:docMk/>
            <pc:sldMk cId="210989054" sldId="265"/>
            <ac:picMk id="21" creationId="{C63623EC-8823-4FE3-83D1-5A1E85E94527}"/>
          </ac:picMkLst>
        </pc:picChg>
        <pc:picChg chg="add del mod">
          <ac:chgData name="Borja Pintos Gómez de las Heras" userId="2d8300179f355a51" providerId="LiveId" clId="{46E9778C-D13C-412A-B087-5A8A2C9F16ED}" dt="2019-09-10T10:23:52.921" v="1763" actId="478"/>
          <ac:picMkLst>
            <pc:docMk/>
            <pc:sldMk cId="210989054" sldId="265"/>
            <ac:picMk id="27" creationId="{B9FE0695-A2D4-430E-8066-17C72C990C31}"/>
          </ac:picMkLst>
        </pc:picChg>
        <pc:picChg chg="add mod">
          <ac:chgData name="Borja Pintos Gómez de las Heras" userId="2d8300179f355a51" providerId="LiveId" clId="{46E9778C-D13C-412A-B087-5A8A2C9F16ED}" dt="2019-09-10T10:24:26.182" v="1772" actId="1076"/>
          <ac:picMkLst>
            <pc:docMk/>
            <pc:sldMk cId="210989054" sldId="265"/>
            <ac:picMk id="30" creationId="{03840EFE-0495-4DD0-809B-E789F3EB189E}"/>
          </ac:picMkLst>
        </pc:picChg>
        <pc:picChg chg="add mod">
          <ac:chgData name="Borja Pintos Gómez de las Heras" userId="2d8300179f355a51" providerId="LiveId" clId="{46E9778C-D13C-412A-B087-5A8A2C9F16ED}" dt="2019-09-10T10:24:50.306" v="1778" actId="1076"/>
          <ac:picMkLst>
            <pc:docMk/>
            <pc:sldMk cId="210989054" sldId="265"/>
            <ac:picMk id="32" creationId="{344B4EC8-4F80-4320-A0CC-649F9D26ACB7}"/>
          </ac:picMkLst>
        </pc:picChg>
        <pc:picChg chg="add mod">
          <ac:chgData name="Borja Pintos Gómez de las Heras" userId="2d8300179f355a51" providerId="LiveId" clId="{46E9778C-D13C-412A-B087-5A8A2C9F16ED}" dt="2019-09-10T10:25:54.687" v="1803" actId="1076"/>
          <ac:picMkLst>
            <pc:docMk/>
            <pc:sldMk cId="210989054" sldId="265"/>
            <ac:picMk id="33" creationId="{289B0977-C2EF-45F5-9235-FF834719E64A}"/>
          </ac:picMkLst>
        </pc:picChg>
        <pc:picChg chg="add mod">
          <ac:chgData name="Borja Pintos Gómez de las Heras" userId="2d8300179f355a51" providerId="LiveId" clId="{46E9778C-D13C-412A-B087-5A8A2C9F16ED}" dt="2019-09-10T10:25:38.633" v="1796" actId="1076"/>
          <ac:picMkLst>
            <pc:docMk/>
            <pc:sldMk cId="210989054" sldId="265"/>
            <ac:picMk id="34" creationId="{971C9603-E963-427D-9CFC-E7AC62406909}"/>
          </ac:picMkLst>
        </pc:picChg>
        <pc:picChg chg="add mod">
          <ac:chgData name="Borja Pintos Gómez de las Heras" userId="2d8300179f355a51" providerId="LiveId" clId="{46E9778C-D13C-412A-B087-5A8A2C9F16ED}" dt="2019-09-10T10:25:58.296" v="1804" actId="1076"/>
          <ac:picMkLst>
            <pc:docMk/>
            <pc:sldMk cId="210989054" sldId="265"/>
            <ac:picMk id="35" creationId="{68BC9635-6D07-400E-B26F-12D3E055849B}"/>
          </ac:picMkLst>
        </pc:picChg>
        <pc:picChg chg="add del mod">
          <ac:chgData name="Borja Pintos Gómez de las Heras" userId="2d8300179f355a51" providerId="LiveId" clId="{46E9778C-D13C-412A-B087-5A8A2C9F16ED}" dt="2019-09-10T10:25:50.753" v="1802" actId="478"/>
          <ac:picMkLst>
            <pc:docMk/>
            <pc:sldMk cId="210989054" sldId="265"/>
            <ac:picMk id="36" creationId="{950A0288-5B67-43C4-A621-22859A7C82D2}"/>
          </ac:picMkLst>
        </pc:pic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5" creationId="{765D8694-3FAA-41DD-84CE-A62A60D21316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6" creationId="{4E6D008B-A318-40D5-99E5-48FBC0B25720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8" creationId="{F4CBE6EF-22A2-4658-BE20-4FD1E43BD14B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9" creationId="{F02FB86C-C544-476F-9779-E32BA3D72D2F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10" creationId="{2ADFE535-0C62-4A2F-8E85-7B2B5E7D98FC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14" creationId="{72564CF0-A0F7-4C17-B039-20C32E44915B}"/>
          </ac:cxnSpMkLst>
        </pc:cxnChg>
        <pc:cxnChg chg="del">
          <ac:chgData name="Borja Pintos Gómez de las Heras" userId="2d8300179f355a51" providerId="LiveId" clId="{46E9778C-D13C-412A-B087-5A8A2C9F16ED}" dt="2019-09-10T09:37:17.378" v="123" actId="478"/>
          <ac:cxnSpMkLst>
            <pc:docMk/>
            <pc:sldMk cId="210989054" sldId="265"/>
            <ac:cxnSpMk id="16" creationId="{91E15E29-A07E-4518-99E7-5E79216C4AFF}"/>
          </ac:cxnSpMkLst>
        </pc:cxnChg>
        <pc:cxnChg chg="del">
          <ac:chgData name="Borja Pintos Gómez de las Heras" userId="2d8300179f355a51" providerId="LiveId" clId="{46E9778C-D13C-412A-B087-5A8A2C9F16ED}" dt="2019-09-10T09:37:19.522" v="124" actId="478"/>
          <ac:cxnSpMkLst>
            <pc:docMk/>
            <pc:sldMk cId="210989054" sldId="265"/>
            <ac:cxnSpMk id="17" creationId="{83AD8792-AE4D-47AE-B2E3-6279343AB8B2}"/>
          </ac:cxnSpMkLst>
        </pc:cxnChg>
        <pc:cxnChg chg="del">
          <ac:chgData name="Borja Pintos Gómez de las Heras" userId="2d8300179f355a51" providerId="LiveId" clId="{46E9778C-D13C-412A-B087-5A8A2C9F16ED}" dt="2019-09-10T10:16:43.199" v="1725" actId="478"/>
          <ac:cxnSpMkLst>
            <pc:docMk/>
            <pc:sldMk cId="210989054" sldId="265"/>
            <ac:cxnSpMk id="22" creationId="{1D82A970-9746-4148-8A68-2981C6B9D340}"/>
          </ac:cxnSpMkLst>
        </pc:cxnChg>
        <pc:cxnChg chg="del">
          <ac:chgData name="Borja Pintos Gómez de las Heras" userId="2d8300179f355a51" providerId="LiveId" clId="{46E9778C-D13C-412A-B087-5A8A2C9F16ED}" dt="2019-09-10T10:16:47.242" v="1728" actId="478"/>
          <ac:cxnSpMkLst>
            <pc:docMk/>
            <pc:sldMk cId="210989054" sldId="265"/>
            <ac:cxnSpMk id="23" creationId="{E1224081-24B6-47D2-A60E-169F50FDE6C2}"/>
          </ac:cxnSpMkLst>
        </pc:cxnChg>
        <pc:cxnChg chg="del topLvl">
          <ac:chgData name="Borja Pintos Gómez de las Heras" userId="2d8300179f355a51" providerId="LiveId" clId="{46E9778C-D13C-412A-B087-5A8A2C9F16ED}" dt="2019-09-10T10:16:48.816" v="1729" actId="478"/>
          <ac:cxnSpMkLst>
            <pc:docMk/>
            <pc:sldMk cId="210989054" sldId="265"/>
            <ac:cxnSpMk id="24" creationId="{75ADBEAE-D034-4278-9E68-73697D027249}"/>
          </ac:cxnSpMkLst>
        </pc:cxnChg>
      </pc:sldChg>
    </pc:docChg>
  </pc:docChgLst>
  <pc:docChgLst>
    <pc:chgData name="Borja Pintos Gómez de las Heras" userId="2d8300179f355a51" providerId="Windows Live" clId="Web-{AEB6B03C-5146-4349-A5BC-9C7A94B611A3}"/>
    <pc:docChg chg="addSld modSld">
      <pc:chgData name="Borja Pintos Gómez de las Heras" userId="2d8300179f355a51" providerId="Windows Live" clId="Web-{AEB6B03C-5146-4349-A5BC-9C7A94B611A3}" dt="2019-12-08T12:22:57.762" v="4"/>
      <pc:docMkLst>
        <pc:docMk/>
      </pc:docMkLst>
      <pc:sldChg chg="addSp delSp add replId">
        <pc:chgData name="Borja Pintos Gómez de las Heras" userId="2d8300179f355a51" providerId="Windows Live" clId="Web-{AEB6B03C-5146-4349-A5BC-9C7A94B611A3}" dt="2019-12-08T12:22:57.762" v="4"/>
        <pc:sldMkLst>
          <pc:docMk/>
          <pc:sldMk cId="491717734" sldId="266"/>
        </pc:sldMkLst>
        <pc:spChg chg="del">
          <ac:chgData name="Borja Pintos Gómez de las Heras" userId="2d8300179f355a51" providerId="Windows Live" clId="Web-{AEB6B03C-5146-4349-A5BC-9C7A94B611A3}" dt="2019-12-08T12:22:39.403" v="1"/>
          <ac:spMkLst>
            <pc:docMk/>
            <pc:sldMk cId="491717734" sldId="266"/>
            <ac:spMk id="12" creationId="{45D00C55-8A7F-4B05-BE63-E7BC42FC448D}"/>
          </ac:spMkLst>
        </pc:spChg>
        <pc:spChg chg="del">
          <ac:chgData name="Borja Pintos Gómez de las Heras" userId="2d8300179f355a51" providerId="Windows Live" clId="Web-{AEB6B03C-5146-4349-A5BC-9C7A94B611A3}" dt="2019-12-08T12:22:40.372" v="2"/>
          <ac:spMkLst>
            <pc:docMk/>
            <pc:sldMk cId="491717734" sldId="266"/>
            <ac:spMk id="14" creationId="{A891B9AE-E2DD-45AA-AC49-6E5A7B439599}"/>
          </ac:spMkLst>
        </pc:spChg>
        <pc:cxnChg chg="add del">
          <ac:chgData name="Borja Pintos Gómez de las Heras" userId="2d8300179f355a51" providerId="Windows Live" clId="Web-{AEB6B03C-5146-4349-A5BC-9C7A94B611A3}" dt="2019-12-08T12:22:57.762" v="4"/>
          <ac:cxnSpMkLst>
            <pc:docMk/>
            <pc:sldMk cId="491717734" sldId="266"/>
            <ac:cxnSpMk id="10" creationId="{8CDDED45-DCA4-4F24-9BA4-35D016251571}"/>
          </ac:cxnSpMkLst>
        </pc:cxnChg>
      </pc:sldChg>
    </pc:docChg>
  </pc:docChgLst>
  <pc:docChgLst>
    <pc:chgData name="Borja Pintos Gómez de las Heras" userId="2d8300179f355a51" providerId="Windows Live" clId="Web-{40119FD6-485C-4960-9716-29943F131C2B}"/>
    <pc:docChg chg="addSld modSld sldOrd">
      <pc:chgData name="Borja Pintos Gómez de las Heras" userId="2d8300179f355a51" providerId="Windows Live" clId="Web-{40119FD6-485C-4960-9716-29943F131C2B}" dt="2020-02-29T11:45:43.086" v="73"/>
      <pc:docMkLst>
        <pc:docMk/>
      </pc:docMkLst>
      <pc:sldChg chg="addSp delSp modSp add replId">
        <pc:chgData name="Borja Pintos Gómez de las Heras" userId="2d8300179f355a51" providerId="Windows Live" clId="Web-{40119FD6-485C-4960-9716-29943F131C2B}" dt="2020-02-29T09:51:09.869" v="57" actId="1076"/>
        <pc:sldMkLst>
          <pc:docMk/>
          <pc:sldMk cId="757090546" sldId="272"/>
        </pc:sldMkLst>
        <pc:spChg chg="add mod">
          <ac:chgData name="Borja Pintos Gómez de las Heras" userId="2d8300179f355a51" providerId="Windows Live" clId="Web-{40119FD6-485C-4960-9716-29943F131C2B}" dt="2020-02-29T09:51:09.869" v="57" actId="1076"/>
          <ac:spMkLst>
            <pc:docMk/>
            <pc:sldMk cId="757090546" sldId="272"/>
            <ac:spMk id="6" creationId="{E515472E-848D-41C6-A29E-215523C8A9B0}"/>
          </ac:spMkLst>
        </pc:spChg>
        <pc:picChg chg="add mod">
          <ac:chgData name="Borja Pintos Gómez de las Heras" userId="2d8300179f355a51" providerId="Windows Live" clId="Web-{40119FD6-485C-4960-9716-29943F131C2B}" dt="2020-02-29T09:50:38.634" v="48" actId="14100"/>
          <ac:picMkLst>
            <pc:docMk/>
            <pc:sldMk cId="757090546" sldId="272"/>
            <ac:picMk id="2" creationId="{22219C0C-5A90-4368-AEDF-6B409776EE94}"/>
          </ac:picMkLst>
        </pc:picChg>
        <pc:picChg chg="del">
          <ac:chgData name="Borja Pintos Gómez de las Heras" userId="2d8300179f355a51" providerId="Windows Live" clId="Web-{40119FD6-485C-4960-9716-29943F131C2B}" dt="2020-02-29T09:46:25.929" v="1"/>
          <ac:picMkLst>
            <pc:docMk/>
            <pc:sldMk cId="757090546" sldId="272"/>
            <ac:picMk id="3" creationId="{C5C3C493-7C12-434A-9DE1-62EA04FE518F}"/>
          </ac:picMkLst>
        </pc:picChg>
        <pc:cxnChg chg="del">
          <ac:chgData name="Borja Pintos Gómez de las Heras" userId="2d8300179f355a51" providerId="Windows Live" clId="Web-{40119FD6-485C-4960-9716-29943F131C2B}" dt="2020-02-29T09:46:26.772" v="2"/>
          <ac:cxnSpMkLst>
            <pc:docMk/>
            <pc:sldMk cId="757090546" sldId="272"/>
            <ac:cxnSpMk id="9" creationId="{36C1D099-40C2-41E9-A371-DA9EF4F62AE9}"/>
          </ac:cxnSpMkLst>
        </pc:cxnChg>
        <pc:cxnChg chg="del">
          <ac:chgData name="Borja Pintos Gómez de las Heras" userId="2d8300179f355a51" providerId="Windows Live" clId="Web-{40119FD6-485C-4960-9716-29943F131C2B}" dt="2020-02-29T09:46:27.507" v="3"/>
          <ac:cxnSpMkLst>
            <pc:docMk/>
            <pc:sldMk cId="757090546" sldId="272"/>
            <ac:cxnSpMk id="14" creationId="{BC580C9C-5369-4726-8691-0DBBB396F59C}"/>
          </ac:cxnSpMkLst>
        </pc:cxnChg>
      </pc:sldChg>
      <pc:sldChg chg="addSp delSp modSp add ord replId">
        <pc:chgData name="Borja Pintos Gómez de las Heras" userId="2d8300179f355a51" providerId="Windows Live" clId="Web-{40119FD6-485C-4960-9716-29943F131C2B}" dt="2020-02-29T11:45:43.086" v="73"/>
        <pc:sldMkLst>
          <pc:docMk/>
          <pc:sldMk cId="2324493193" sldId="273"/>
        </pc:sldMkLst>
        <pc:spChg chg="add mod ord">
          <ac:chgData name="Borja Pintos Gómez de las Heras" userId="2d8300179f355a51" providerId="Windows Live" clId="Web-{40119FD6-485C-4960-9716-29943F131C2B}" dt="2020-02-29T11:45:43.086" v="73"/>
          <ac:spMkLst>
            <pc:docMk/>
            <pc:sldMk cId="2324493193" sldId="273"/>
            <ac:spMk id="10" creationId="{72EEAEC5-DC12-441E-83E7-23394546DD69}"/>
          </ac:spMkLst>
        </pc:spChg>
        <pc:spChg chg="del">
          <ac:chgData name="Borja Pintos Gómez de las Heras" userId="2d8300179f355a51" providerId="Windows Live" clId="Web-{40119FD6-485C-4960-9716-29943F131C2B}" dt="2020-02-29T11:45:20.789" v="67"/>
          <ac:spMkLst>
            <pc:docMk/>
            <pc:sldMk cId="2324493193" sldId="273"/>
            <ac:spMk id="12" creationId="{45D00C55-8A7F-4B05-BE63-E7BC42FC448D}"/>
          </ac:spMkLst>
        </pc:spChg>
        <pc:spChg chg="del">
          <ac:chgData name="Borja Pintos Gómez de las Heras" userId="2d8300179f355a51" providerId="Windows Live" clId="Web-{40119FD6-485C-4960-9716-29943F131C2B}" dt="2020-02-29T11:45:21.945" v="68"/>
          <ac:spMkLst>
            <pc:docMk/>
            <pc:sldMk cId="2324493193" sldId="273"/>
            <ac:spMk id="14" creationId="{A891B9AE-E2DD-45AA-AC49-6E5A7B439599}"/>
          </ac:spMkLst>
        </pc:spChg>
        <pc:spChg chg="del">
          <ac:chgData name="Borja Pintos Gómez de las Heras" userId="2d8300179f355a51" providerId="Windows Live" clId="Web-{40119FD6-485C-4960-9716-29943F131C2B}" dt="2020-02-29T11:45:12.898" v="60"/>
          <ac:spMkLst>
            <pc:docMk/>
            <pc:sldMk cId="2324493193" sldId="273"/>
            <ac:spMk id="29" creationId="{A8FCD53D-CE83-4BAA-AA3E-62B825977F90}"/>
          </ac:spMkLst>
        </pc:spChg>
        <pc:spChg chg="del">
          <ac:chgData name="Borja Pintos Gómez de las Heras" userId="2d8300179f355a51" providerId="Windows Live" clId="Web-{40119FD6-485C-4960-9716-29943F131C2B}" dt="2020-02-29T11:45:14.320" v="61"/>
          <ac:spMkLst>
            <pc:docMk/>
            <pc:sldMk cId="2324493193" sldId="273"/>
            <ac:spMk id="30" creationId="{84B5B434-D544-42AE-BDB7-B6FDB5DA5564}"/>
          </ac:spMkLst>
        </pc:spChg>
        <pc:spChg chg="del">
          <ac:chgData name="Borja Pintos Gómez de las Heras" userId="2d8300179f355a51" providerId="Windows Live" clId="Web-{40119FD6-485C-4960-9716-29943F131C2B}" dt="2020-02-29T11:45:19.023" v="66"/>
          <ac:spMkLst>
            <pc:docMk/>
            <pc:sldMk cId="2324493193" sldId="273"/>
            <ac:spMk id="33" creationId="{8EEBED0C-861D-44AD-975F-F812CFA698F4}"/>
          </ac:spMkLst>
        </pc:spChg>
        <pc:spChg chg="del mod">
          <ac:chgData name="Borja Pintos Gómez de las Heras" userId="2d8300179f355a51" providerId="Windows Live" clId="Web-{40119FD6-485C-4960-9716-29943F131C2B}" dt="2020-02-29T11:45:17.976" v="65"/>
          <ac:spMkLst>
            <pc:docMk/>
            <pc:sldMk cId="2324493193" sldId="273"/>
            <ac:spMk id="35" creationId="{90230ECD-E70A-4C96-82CC-CA6F346E68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2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E18E-7DFB-4FA1-BD92-E0E4D883845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9459-EABC-4510-A7E8-93DC34FD1C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2E60F-4897-4ABD-9F2E-D62AAAF8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7" y="1124125"/>
            <a:ext cx="11325138" cy="1986719"/>
          </a:xfrm>
        </p:spPr>
        <p:txBody>
          <a:bodyPr>
            <a:noAutofit/>
          </a:bodyPr>
          <a:lstStyle/>
          <a:p>
            <a:r>
              <a:rPr lang="es-ES" sz="4800" dirty="0"/>
              <a:t>Modelo del vehículo inicial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75CC3D-ED58-44D2-A5DA-AEBAD047A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17" y="3537176"/>
            <a:ext cx="9144000" cy="1655762"/>
          </a:xfrm>
        </p:spPr>
        <p:txBody>
          <a:bodyPr/>
          <a:lstStyle/>
          <a:p>
            <a:r>
              <a:rPr lang="en-US" dirty="0"/>
              <a:t>Borja Pintos</a:t>
            </a:r>
          </a:p>
        </p:txBody>
      </p:sp>
    </p:spTree>
    <p:extLst>
      <p:ext uri="{BB962C8B-B14F-4D97-AF65-F5344CB8AC3E}">
        <p14:creationId xmlns:p14="http://schemas.microsoft.com/office/powerpoint/2010/main" val="6562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EF0-507D-4A7E-B493-2FCCBE8A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1" y="764373"/>
            <a:ext cx="9177779" cy="1293028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Versión 1 del modelo vehicular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pPr algn="just"/>
                <a:r>
                  <a:rPr lang="es-ES" sz="1800" dirty="0"/>
                  <a:t>La versión más simple del modelo de un vehículo</a:t>
                </a:r>
              </a:p>
              <a:p>
                <a:pPr algn="just"/>
                <a:r>
                  <a:rPr lang="es-ES" sz="1800" dirty="0"/>
                  <a:t>Incluye solamente la dinámica lateral, simplificado al modelo de bicicleta</a:t>
                </a:r>
              </a:p>
              <a:p>
                <a:pPr algn="just"/>
                <a:r>
                  <a:rPr lang="es-ES" sz="1800" dirty="0"/>
                  <a:t>La velocidad del vehículo es una entrada del modelo, </a:t>
                </a:r>
                <a:r>
                  <a:rPr lang="es-ES" sz="1800"/>
                  <a:t>por lo que </a:t>
                </a:r>
                <a:r>
                  <a:rPr lang="es-ES" sz="1800" dirty="0"/>
                  <a:t>la dinámica longitudinal no es modelada</a:t>
                </a:r>
              </a:p>
              <a:p>
                <a:pPr algn="just"/>
                <a:r>
                  <a:rPr lang="es-ES" sz="1800" dirty="0"/>
                  <a:t>La salida del modelo son señales típicas de sensores (GPS diferencial con IMU)</a:t>
                </a:r>
              </a:p>
              <a:p>
                <a:pPr algn="just"/>
                <a:r>
                  <a:rPr lang="es-ES" sz="1800" dirty="0"/>
                  <a:t>Ecuaciones: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sz="16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sz="16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  <a:blipFill>
                <a:blip r:embed="rId2"/>
                <a:stretch>
                  <a:fillRect l="-620" t="-2116" r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7AAD8EA-ECF5-4054-B8B3-A95CD0B55A0F}"/>
              </a:ext>
            </a:extLst>
          </p:cNvPr>
          <p:cNvGrpSpPr/>
          <p:nvPr/>
        </p:nvGrpSpPr>
        <p:grpSpPr>
          <a:xfrm>
            <a:off x="6174186" y="2334502"/>
            <a:ext cx="5480557" cy="1378903"/>
            <a:chOff x="6183612" y="2409916"/>
            <a:chExt cx="5480557" cy="137890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3E97983-93A7-4C9F-BC06-901186136F12}"/>
                </a:ext>
              </a:extLst>
            </p:cNvPr>
            <p:cNvSpPr/>
            <p:nvPr/>
          </p:nvSpPr>
          <p:spPr>
            <a:xfrm>
              <a:off x="8408711" y="2495793"/>
              <a:ext cx="1299926" cy="1293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Modelo vehicular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B75F45C7-4940-43D1-BBA3-86917A919F50}"/>
                </a:ext>
              </a:extLst>
            </p:cNvPr>
            <p:cNvCxnSpPr/>
            <p:nvPr/>
          </p:nvCxnSpPr>
          <p:spPr>
            <a:xfrm>
              <a:off x="7334054" y="2891717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7E9C05B-5E22-4D00-8107-D9B7EC6E04F7}"/>
                </a:ext>
              </a:extLst>
            </p:cNvPr>
            <p:cNvCxnSpPr/>
            <p:nvPr/>
          </p:nvCxnSpPr>
          <p:spPr>
            <a:xfrm>
              <a:off x="7334054" y="3449464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B0CF54F-B301-4796-A198-516E41DB35E2}"/>
                </a:ext>
              </a:extLst>
            </p:cNvPr>
            <p:cNvSpPr txBox="1"/>
            <p:nvPr/>
          </p:nvSpPr>
          <p:spPr>
            <a:xfrm>
              <a:off x="6685804" y="2583940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Velocidad [km/h]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8137FE6-DFDC-46D1-8AC0-0CFDED93E5F2}"/>
                </a:ext>
              </a:extLst>
            </p:cNvPr>
            <p:cNvSpPr txBox="1"/>
            <p:nvPr/>
          </p:nvSpPr>
          <p:spPr>
            <a:xfrm>
              <a:off x="6183612" y="3142306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dirección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10196D5-973A-4BD5-9A2D-2C0870ECE4A7}"/>
                </a:ext>
              </a:extLst>
            </p:cNvPr>
            <p:cNvCxnSpPr/>
            <p:nvPr/>
          </p:nvCxnSpPr>
          <p:spPr>
            <a:xfrm>
              <a:off x="9709598" y="2718974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136087C-9F41-48AB-AC87-498A4E6C7C51}"/>
                </a:ext>
              </a:extLst>
            </p:cNvPr>
            <p:cNvCxnSpPr/>
            <p:nvPr/>
          </p:nvCxnSpPr>
          <p:spPr>
            <a:xfrm>
              <a:off x="9709598" y="3175676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E45F49D-190E-4194-B891-B4F2EF3FE568}"/>
                </a:ext>
              </a:extLst>
            </p:cNvPr>
            <p:cNvCxnSpPr/>
            <p:nvPr/>
          </p:nvCxnSpPr>
          <p:spPr>
            <a:xfrm>
              <a:off x="9709597" y="3597232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199EBC6-F1AA-4895-8D12-B0E0FA1A7197}"/>
                </a:ext>
              </a:extLst>
            </p:cNvPr>
            <p:cNvSpPr txBox="1"/>
            <p:nvPr/>
          </p:nvSpPr>
          <p:spPr>
            <a:xfrm>
              <a:off x="9700170" y="2409916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x [m]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724FBCA-EDDC-4127-A0B7-C29AB14B82EF}"/>
                </a:ext>
              </a:extLst>
            </p:cNvPr>
            <p:cNvSpPr txBox="1"/>
            <p:nvPr/>
          </p:nvSpPr>
          <p:spPr>
            <a:xfrm>
              <a:off x="9700170" y="2857029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y [m]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9EB10A6-D57F-464B-BA0D-72BCA30E8115}"/>
                </a:ext>
              </a:extLst>
            </p:cNvPr>
            <p:cNvSpPr txBox="1"/>
            <p:nvPr/>
          </p:nvSpPr>
          <p:spPr>
            <a:xfrm>
              <a:off x="9700170" y="329293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rumbo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EBB4AB59-24F0-483C-AD95-4E0D4472E2D5}"/>
              </a:ext>
            </a:extLst>
          </p:cNvPr>
          <p:cNvGrpSpPr/>
          <p:nvPr/>
        </p:nvGrpSpPr>
        <p:grpSpPr>
          <a:xfrm>
            <a:off x="7282021" y="4014320"/>
            <a:ext cx="3778728" cy="2559076"/>
            <a:chOff x="7282021" y="4014320"/>
            <a:chExt cx="3778728" cy="2559076"/>
          </a:xfrm>
        </p:grpSpPr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3A9E6FE2-5002-47ED-817B-5D522E789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379" y="5370764"/>
              <a:ext cx="0" cy="759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7C4918B-C685-4395-BBAB-A9A1B6A4EF87}"/>
                </a:ext>
              </a:extLst>
            </p:cNvPr>
            <p:cNvCxnSpPr>
              <a:cxnSpLocks/>
            </p:cNvCxnSpPr>
            <p:nvPr/>
          </p:nvCxnSpPr>
          <p:spPr>
            <a:xfrm>
              <a:off x="7539379" y="6130454"/>
              <a:ext cx="8107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ECF93D03-33F1-4B93-9891-BAB8EDF08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379" y="5500028"/>
              <a:ext cx="1513439" cy="630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Bogen 66">
              <a:extLst>
                <a:ext uri="{FF2B5EF4-FFF2-40B4-BE49-F238E27FC236}">
                  <a16:creationId xmlns:a16="http://schemas.microsoft.com/office/drawing/2014/main" id="{1B4451BC-723B-4E16-9977-96AC8A2F2035}"/>
                </a:ext>
              </a:extLst>
            </p:cNvPr>
            <p:cNvSpPr/>
            <p:nvPr/>
          </p:nvSpPr>
          <p:spPr>
            <a:xfrm rot="2035594">
              <a:off x="9806252" y="5383059"/>
              <a:ext cx="681192" cy="728196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2DBDD9C-A933-44BC-B7FB-AE79276FB88A}"/>
                    </a:ext>
                  </a:extLst>
                </p:cNvPr>
                <p:cNvSpPr txBox="1"/>
                <p:nvPr/>
              </p:nvSpPr>
              <p:spPr>
                <a:xfrm>
                  <a:off x="7282021" y="5339157"/>
                  <a:ext cx="30412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2DBDD9C-A933-44BC-B7FB-AE79276FB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2021" y="5339157"/>
                  <a:ext cx="3041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32C6AEF5-5BEA-4E80-BCE3-3D63246B9E18}"/>
                    </a:ext>
                  </a:extLst>
                </p:cNvPr>
                <p:cNvSpPr txBox="1"/>
                <p:nvPr/>
              </p:nvSpPr>
              <p:spPr>
                <a:xfrm>
                  <a:off x="8082891" y="6119685"/>
                  <a:ext cx="302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32C6AEF5-5BEA-4E80-BCE3-3D63246B9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891" y="6119685"/>
                  <a:ext cx="302775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C5CA74A-8503-4DEF-B93F-EC8580036A63}"/>
                </a:ext>
              </a:extLst>
            </p:cNvPr>
            <p:cNvSpPr txBox="1"/>
            <p:nvPr/>
          </p:nvSpPr>
          <p:spPr>
            <a:xfrm>
              <a:off x="8184430" y="6296397"/>
              <a:ext cx="1707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Modelo de bicicleta</a:t>
              </a:r>
            </a:p>
          </p:txBody>
        </p: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413B314-466D-479B-AE70-6132EA6DD5F1}"/>
                </a:ext>
              </a:extLst>
            </p:cNvPr>
            <p:cNvGrpSpPr/>
            <p:nvPr/>
          </p:nvGrpSpPr>
          <p:grpSpPr>
            <a:xfrm>
              <a:off x="8185687" y="4014320"/>
              <a:ext cx="2875062" cy="2078917"/>
              <a:chOff x="8185687" y="4014320"/>
              <a:chExt cx="2875062" cy="2078917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8C956F0-3216-4D6C-BC83-F3C882C84A8D}"/>
                  </a:ext>
                </a:extLst>
              </p:cNvPr>
              <p:cNvSpPr/>
              <p:nvPr/>
            </p:nvSpPr>
            <p:spPr>
              <a:xfrm rot="1068310">
                <a:off x="8243614" y="5216010"/>
                <a:ext cx="294195" cy="13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00834D2-E78C-4AFA-9B88-4D119F12BB88}"/>
                  </a:ext>
                </a:extLst>
              </p:cNvPr>
              <p:cNvSpPr/>
              <p:nvPr/>
            </p:nvSpPr>
            <p:spPr>
              <a:xfrm rot="19867303">
                <a:off x="9705485" y="5685509"/>
                <a:ext cx="294195" cy="1319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7AFBCD16-0DC6-4DFB-A0F7-9B2F3255B7B5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>
                <a:off x="8477634" y="5536122"/>
                <a:ext cx="140868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936694D8-24F0-4947-ADD3-1FDF304CC1EB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 flipV="1">
                <a:off x="9955978" y="5094462"/>
                <a:ext cx="658039" cy="773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8CC251F8-D9FA-4135-A587-FE289F85B855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 flipV="1">
                <a:off x="9828515" y="5905138"/>
                <a:ext cx="1024390" cy="30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D989A751-320D-4763-A0CD-29FA231DB2D8}"/>
                  </a:ext>
                </a:extLst>
              </p:cNvPr>
              <p:cNvCxnSpPr>
                <a:cxnSpLocks/>
              </p:cNvCxnSpPr>
              <p:nvPr/>
            </p:nvCxnSpPr>
            <p:spPr>
              <a:xfrm rot="21006235" flipV="1">
                <a:off x="8185687" y="4051668"/>
                <a:ext cx="749196" cy="1412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A9034A5-AA3C-4FB0-9D28-3745675D2854}"/>
                  </a:ext>
                </a:extLst>
              </p:cNvPr>
              <p:cNvCxnSpPr>
                <a:cxnSpLocks/>
              </p:cNvCxnSpPr>
              <p:nvPr/>
            </p:nvCxnSpPr>
            <p:spPr>
              <a:xfrm rot="1068310" flipH="1" flipV="1">
                <a:off x="8568323" y="4197023"/>
                <a:ext cx="1528704" cy="1347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3DF7EAA0-D4EE-4B23-A4CC-9DD8B50294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5128" y="5485412"/>
                <a:ext cx="611268" cy="48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Bogen 67">
                <a:extLst>
                  <a:ext uri="{FF2B5EF4-FFF2-40B4-BE49-F238E27FC236}">
                    <a16:creationId xmlns:a16="http://schemas.microsoft.com/office/drawing/2014/main" id="{D384361D-4742-4970-B43D-88EF24D56C15}"/>
                  </a:ext>
                </a:extLst>
              </p:cNvPr>
              <p:cNvSpPr/>
              <p:nvPr/>
            </p:nvSpPr>
            <p:spPr>
              <a:xfrm rot="2662998">
                <a:off x="9205147" y="5375993"/>
                <a:ext cx="359654" cy="357644"/>
              </a:xfrm>
              <a:prstGeom prst="arc">
                <a:avLst>
                  <a:gd name="adj1" fmla="val 17526375"/>
                  <a:gd name="adj2" fmla="val 20728619"/>
                </a:avLst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FC1BE30C-FAD0-45BD-B682-5BA208B137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0009" y="4014320"/>
                <a:ext cx="228182" cy="1485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DE4DE813-8030-4061-938C-9B702B747629}"/>
                      </a:ext>
                    </a:extLst>
                  </p:cNvPr>
                  <p:cNvSpPr txBox="1"/>
                  <p:nvPr/>
                </p:nvSpPr>
                <p:spPr>
                  <a:xfrm>
                    <a:off x="9198781" y="5370336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DE4DE813-8030-4061-938C-9B702B7476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8781" y="5370336"/>
                    <a:ext cx="93051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FB35ED95-00AF-4112-A296-EF2C3CDD59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0230" y="5505023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FB35ED95-00AF-4112-A296-EF2C3CDD59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0230" y="5505023"/>
                    <a:ext cx="930519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feld 80">
                    <a:extLst>
                      <a:ext uri="{FF2B5EF4-FFF2-40B4-BE49-F238E27FC236}">
                        <a16:creationId xmlns:a16="http://schemas.microsoft.com/office/drawing/2014/main" id="{57B6D1AE-57BD-4217-A23C-BD94F7F730C8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578" y="4699807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81" name="Textfeld 80">
                    <a:extLst>
                      <a:ext uri="{FF2B5EF4-FFF2-40B4-BE49-F238E27FC236}">
                        <a16:creationId xmlns:a16="http://schemas.microsoft.com/office/drawing/2014/main" id="{57B6D1AE-57BD-4217-A23C-BD94F7F730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578" y="4699807"/>
                    <a:ext cx="930519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80AF5CB-D631-424A-B6D6-9ECAC9BCB0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9493" y="5276295"/>
                <a:ext cx="1329017" cy="211356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Bogen 97">
                <a:extLst>
                  <a:ext uri="{FF2B5EF4-FFF2-40B4-BE49-F238E27FC236}">
                    <a16:creationId xmlns:a16="http://schemas.microsoft.com/office/drawing/2014/main" id="{0345A5E7-5510-4B57-8281-D46AD5E65B8A}"/>
                  </a:ext>
                </a:extLst>
              </p:cNvPr>
              <p:cNvSpPr/>
              <p:nvPr/>
            </p:nvSpPr>
            <p:spPr>
              <a:xfrm rot="1342827">
                <a:off x="9317245" y="5307778"/>
                <a:ext cx="479620" cy="475303"/>
              </a:xfrm>
              <a:prstGeom prst="arc">
                <a:avLst>
                  <a:gd name="adj1" fmla="val 17587053"/>
                  <a:gd name="adj2" fmla="val 1088379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feld 98">
                    <a:extLst>
                      <a:ext uri="{FF2B5EF4-FFF2-40B4-BE49-F238E27FC236}">
                        <a16:creationId xmlns:a16="http://schemas.microsoft.com/office/drawing/2014/main" id="{F4AECD7B-04D5-4AEF-A58D-38CA7A3A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9423968" y="5336647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>
              <p:sp>
                <p:nvSpPr>
                  <p:cNvPr id="99" name="Textfeld 98">
                    <a:extLst>
                      <a:ext uri="{FF2B5EF4-FFF2-40B4-BE49-F238E27FC236}">
                        <a16:creationId xmlns:a16="http://schemas.microsoft.com/office/drawing/2014/main" id="{F4AECD7B-04D5-4AEF-A58D-38CA7A3A05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3968" y="5336647"/>
                    <a:ext cx="93051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94437F3F-3888-4BFB-A342-50FFF7BAF8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0773" y="5490238"/>
                <a:ext cx="71929" cy="2352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3A81E3E9-D436-477A-9CDC-EC8961250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0035" y="5732831"/>
                <a:ext cx="71929" cy="2352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F01B3336-6905-471A-9220-F9D6226FD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539" y="5684425"/>
                <a:ext cx="782179" cy="24057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CDFFF800-2121-464B-ABEB-1361788F4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7788" y="5473939"/>
                <a:ext cx="647671" cy="19873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feld 110">
                    <a:extLst>
                      <a:ext uri="{FF2B5EF4-FFF2-40B4-BE49-F238E27FC236}">
                        <a16:creationId xmlns:a16="http://schemas.microsoft.com/office/drawing/2014/main" id="{496C689A-A793-45B2-BF3D-9339E191B317}"/>
                      </a:ext>
                    </a:extLst>
                  </p:cNvPr>
                  <p:cNvSpPr txBox="1"/>
                  <p:nvPr/>
                </p:nvSpPr>
                <p:spPr>
                  <a:xfrm>
                    <a:off x="8193209" y="5503393"/>
                    <a:ext cx="930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111" name="Textfeld 110">
                    <a:extLst>
                      <a:ext uri="{FF2B5EF4-FFF2-40B4-BE49-F238E27FC236}">
                        <a16:creationId xmlns:a16="http://schemas.microsoft.com/office/drawing/2014/main" id="{496C689A-A793-45B2-BF3D-9339E191B3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3209" y="5503393"/>
                    <a:ext cx="930519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feld 111">
                    <a:extLst>
                      <a:ext uri="{FF2B5EF4-FFF2-40B4-BE49-F238E27FC236}">
                        <a16:creationId xmlns:a16="http://schemas.microsoft.com/office/drawing/2014/main" id="{DB8B4DE9-633A-4FA0-AAC9-EAC5A47C5A2C}"/>
                      </a:ext>
                    </a:extLst>
                  </p:cNvPr>
                  <p:cNvSpPr txBox="1"/>
                  <p:nvPr/>
                </p:nvSpPr>
                <p:spPr>
                  <a:xfrm>
                    <a:off x="8919368" y="5734934"/>
                    <a:ext cx="930519" cy="3583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" sz="1000" dirty="0"/>
                  </a:p>
                </p:txBody>
              </p:sp>
            </mc:Choice>
            <mc:Fallback xmlns="">
              <p:sp>
                <p:nvSpPr>
                  <p:cNvPr id="112" name="Textfeld 111">
                    <a:extLst>
                      <a:ext uri="{FF2B5EF4-FFF2-40B4-BE49-F238E27FC236}">
                        <a16:creationId xmlns:a16="http://schemas.microsoft.com/office/drawing/2014/main" id="{DB8B4DE9-633A-4FA0-AAC9-EAC5A47C5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9368" y="5734934"/>
                    <a:ext cx="930519" cy="35830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76C5904D-A1DD-4058-AA48-893E77421C79}"/>
                    </a:ext>
                  </a:extLst>
                </p:cNvPr>
                <p:cNvSpPr txBox="1"/>
                <p:nvPr/>
              </p:nvSpPr>
              <p:spPr>
                <a:xfrm>
                  <a:off x="9812364" y="4991315"/>
                  <a:ext cx="9305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s-ES" sz="1000" dirty="0"/>
                </a:p>
              </p:txBody>
            </p:sp>
          </mc:Choice>
          <mc:Fallback xmlns="">
            <p:sp>
              <p:nvSpPr>
                <p:cNvPr id="116" name="Textfeld 115">
                  <a:extLst>
                    <a:ext uri="{FF2B5EF4-FFF2-40B4-BE49-F238E27FC236}">
                      <a16:creationId xmlns:a16="http://schemas.microsoft.com/office/drawing/2014/main" id="{76C5904D-A1DD-4058-AA48-893E77421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364" y="4991315"/>
                  <a:ext cx="93051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28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EF0-507D-4A7E-B493-2FCCBE8A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1" y="764373"/>
            <a:ext cx="9177779" cy="1293028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Versión 2 del modelo vehicular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/>
              <a:p>
                <a:pPr algn="just"/>
                <a:r>
                  <a:rPr lang="es-ES" sz="2000" dirty="0"/>
                  <a:t>Incluye dinámica longitudinal</a:t>
                </a:r>
              </a:p>
              <a:p>
                <a:pPr algn="just"/>
                <a:r>
                  <a:rPr lang="es-ES" sz="2000" dirty="0"/>
                  <a:t>Cálculo de la masa generalizada a partir de la masa del vehículo y de la inercia de los elementos rotativos (motor, ruedas, transmisión, etc.)</a:t>
                </a:r>
              </a:p>
              <a:p>
                <a:pPr algn="just"/>
                <a:r>
                  <a:rPr lang="es-ES" sz="2000" dirty="0"/>
                  <a:t>Modelado de la resistencia aerodinámica, de rodadura y de fricción. La resistencia debido a la pendiente del terreno es proporcionada mediante una entrada al modelo</a:t>
                </a:r>
              </a:p>
              <a:p>
                <a:pPr algn="just"/>
                <a:r>
                  <a:rPr lang="es-ES" sz="2000" dirty="0"/>
                  <a:t>Valor de la fuerza motriz transformada de manera sencilla a un valor de pedal normalizado</a:t>
                </a:r>
              </a:p>
              <a:p>
                <a:pPr algn="just"/>
                <a:r>
                  <a:rPr lang="es-ES" sz="2000" dirty="0"/>
                  <a:t>La velocidad se obtiene ahora como salida del modelo. Su valor se obtiene en un vehículo real a través de sensores montados en las ruedas</a:t>
                </a:r>
              </a:p>
              <a:p>
                <a:pPr algn="just"/>
                <a:r>
                  <a:rPr lang="es-ES" sz="2000" dirty="0"/>
                  <a:t>Ecuaciones adicionales:</a:t>
                </a:r>
              </a:p>
              <a:p>
                <a:pPr algn="just"/>
                <a:endParaRPr lang="es-E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𝑟𝑜𝑙𝑙𝑖𝑛𝑔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friction</m:t>
                          </m:r>
                        </m:sub>
                      </m:sSub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slope</m:t>
                          </m:r>
                        </m:sub>
                      </m:sSub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𝑚𝑎𝑠𝑠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𝑤h𝑒𝑒𝑙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</m:oMath>
                  </m:oMathPara>
                </a14:m>
                <a:endParaRPr lang="en-GB" sz="1600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𝑚𝑜𝑡𝑜𝑟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𝑃𝑒𝑑𝑎𝑙</m:t>
                      </m:r>
                    </m:oMath>
                  </m:oMathPara>
                </a14:m>
                <a:endParaRPr lang="es-ES" sz="16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F8D79-35C0-4572-A705-DEC06E758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5" y="2252434"/>
                <a:ext cx="4921815" cy="4320960"/>
              </a:xfrm>
              <a:blipFill>
                <a:blip r:embed="rId2"/>
                <a:stretch>
                  <a:fillRect l="-124" t="-1410" r="-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24A8C28-3C97-461F-8C28-428C34FBCA5B}"/>
              </a:ext>
            </a:extLst>
          </p:cNvPr>
          <p:cNvGrpSpPr/>
          <p:nvPr/>
        </p:nvGrpSpPr>
        <p:grpSpPr>
          <a:xfrm>
            <a:off x="5965412" y="2279086"/>
            <a:ext cx="5689331" cy="1434319"/>
            <a:chOff x="5965412" y="2279086"/>
            <a:chExt cx="5689331" cy="143431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3E97983-93A7-4C9F-BC06-901186136F12}"/>
                </a:ext>
              </a:extLst>
            </p:cNvPr>
            <p:cNvSpPr/>
            <p:nvPr/>
          </p:nvSpPr>
          <p:spPr>
            <a:xfrm>
              <a:off x="8399285" y="2420379"/>
              <a:ext cx="1299926" cy="1293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Modelo vehicular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B75F45C7-4940-43D1-BBA3-86917A919F50}"/>
                </a:ext>
              </a:extLst>
            </p:cNvPr>
            <p:cNvCxnSpPr/>
            <p:nvPr/>
          </p:nvCxnSpPr>
          <p:spPr>
            <a:xfrm>
              <a:off x="7324628" y="2705468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7E9C05B-5E22-4D00-8107-D9B7EC6E04F7}"/>
                </a:ext>
              </a:extLst>
            </p:cNvPr>
            <p:cNvCxnSpPr/>
            <p:nvPr/>
          </p:nvCxnSpPr>
          <p:spPr>
            <a:xfrm>
              <a:off x="7324628" y="3106193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B0CF54F-B301-4796-A198-516E41DB35E2}"/>
                </a:ext>
              </a:extLst>
            </p:cNvPr>
            <p:cNvSpPr txBox="1"/>
            <p:nvPr/>
          </p:nvSpPr>
          <p:spPr>
            <a:xfrm>
              <a:off x="7386536" y="2398313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Pedal [%]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8137FE6-DFDC-46D1-8AC0-0CFDED93E5F2}"/>
                </a:ext>
              </a:extLst>
            </p:cNvPr>
            <p:cNvSpPr txBox="1"/>
            <p:nvPr/>
          </p:nvSpPr>
          <p:spPr>
            <a:xfrm>
              <a:off x="6174186" y="2799035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dirección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10196D5-973A-4BD5-9A2D-2C0870ECE4A7}"/>
                </a:ext>
              </a:extLst>
            </p:cNvPr>
            <p:cNvCxnSpPr/>
            <p:nvPr/>
          </p:nvCxnSpPr>
          <p:spPr>
            <a:xfrm>
              <a:off x="9700172" y="2588144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136087C-9F41-48AB-AC87-498A4E6C7C51}"/>
                </a:ext>
              </a:extLst>
            </p:cNvPr>
            <p:cNvCxnSpPr/>
            <p:nvPr/>
          </p:nvCxnSpPr>
          <p:spPr>
            <a:xfrm>
              <a:off x="9700172" y="2926272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E45F49D-190E-4194-B891-B4F2EF3FE568}"/>
                </a:ext>
              </a:extLst>
            </p:cNvPr>
            <p:cNvCxnSpPr/>
            <p:nvPr/>
          </p:nvCxnSpPr>
          <p:spPr>
            <a:xfrm>
              <a:off x="9700171" y="3235290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199EBC6-F1AA-4895-8D12-B0E0FA1A7197}"/>
                </a:ext>
              </a:extLst>
            </p:cNvPr>
            <p:cNvSpPr txBox="1"/>
            <p:nvPr/>
          </p:nvSpPr>
          <p:spPr>
            <a:xfrm>
              <a:off x="9690744" y="2279086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x [m]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724FBCA-EDDC-4127-A0B7-C29AB14B82EF}"/>
                </a:ext>
              </a:extLst>
            </p:cNvPr>
            <p:cNvSpPr txBox="1"/>
            <p:nvPr/>
          </p:nvSpPr>
          <p:spPr>
            <a:xfrm>
              <a:off x="9690744" y="2611959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Posición y [m]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9EB10A6-D57F-464B-BA0D-72BCA30E8115}"/>
                </a:ext>
              </a:extLst>
            </p:cNvPr>
            <p:cNvSpPr txBox="1"/>
            <p:nvPr/>
          </p:nvSpPr>
          <p:spPr>
            <a:xfrm>
              <a:off x="9690744" y="2941933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Ángulo rumbo [</a:t>
              </a:r>
              <a:r>
                <a:rPr lang="es-ES" sz="1400" dirty="0" err="1"/>
                <a:t>deg</a:t>
              </a:r>
              <a:r>
                <a:rPr lang="es-ES" sz="1400" dirty="0"/>
                <a:t>]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DDD2432-C70C-44DE-84F0-1DF61A3A470D}"/>
                </a:ext>
              </a:extLst>
            </p:cNvPr>
            <p:cNvCxnSpPr/>
            <p:nvPr/>
          </p:nvCxnSpPr>
          <p:spPr>
            <a:xfrm>
              <a:off x="7324627" y="3488801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ED55FCB-6832-40DA-AF5A-7F2663D45FB0}"/>
                </a:ext>
              </a:extLst>
            </p:cNvPr>
            <p:cNvSpPr txBox="1"/>
            <p:nvPr/>
          </p:nvSpPr>
          <p:spPr>
            <a:xfrm>
              <a:off x="5965412" y="3190474"/>
              <a:ext cx="2412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Resistencia pendiente [N]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F830980-9BEC-40AA-A06B-21E3E1410C02}"/>
                </a:ext>
              </a:extLst>
            </p:cNvPr>
            <p:cNvCxnSpPr/>
            <p:nvPr/>
          </p:nvCxnSpPr>
          <p:spPr>
            <a:xfrm>
              <a:off x="9708638" y="3592581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DC4F057-E7A5-4861-8F92-7DBEC746923F}"/>
                </a:ext>
              </a:extLst>
            </p:cNvPr>
            <p:cNvSpPr txBox="1"/>
            <p:nvPr/>
          </p:nvSpPr>
          <p:spPr>
            <a:xfrm>
              <a:off x="9699211" y="3288284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Velocidad [km/h]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B0EBD98-935B-4142-BDD9-B4DB6A9F6C03}"/>
              </a:ext>
            </a:extLst>
          </p:cNvPr>
          <p:cNvGrpSpPr/>
          <p:nvPr/>
        </p:nvGrpSpPr>
        <p:grpSpPr>
          <a:xfrm>
            <a:off x="6211774" y="4355147"/>
            <a:ext cx="4962592" cy="1721946"/>
            <a:chOff x="6105452" y="4335299"/>
            <a:chExt cx="4962592" cy="1721946"/>
          </a:xfrm>
        </p:grpSpPr>
        <p:pic>
          <p:nvPicPr>
            <p:cNvPr id="34" name="Grafik 33" descr="Auto">
              <a:extLst>
                <a:ext uri="{FF2B5EF4-FFF2-40B4-BE49-F238E27FC236}">
                  <a16:creationId xmlns:a16="http://schemas.microsoft.com/office/drawing/2014/main" id="{4007B88B-11BA-41BC-A662-994ED0345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6722" y="4335299"/>
              <a:ext cx="1721946" cy="1721946"/>
            </a:xfrm>
            <a:prstGeom prst="rect">
              <a:avLst/>
            </a:prstGeom>
          </p:spPr>
        </p:pic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B5EECD9-9929-4744-A96B-8D5A7ABB0895}"/>
                </a:ext>
              </a:extLst>
            </p:cNvPr>
            <p:cNvCxnSpPr/>
            <p:nvPr/>
          </p:nvCxnSpPr>
          <p:spPr>
            <a:xfrm>
              <a:off x="9386046" y="5196272"/>
              <a:ext cx="16819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C853DF85-1F55-49F1-BB29-D9657C826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26" y="5196767"/>
              <a:ext cx="15590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6F21E992-7D5E-4FD1-B4AF-B7D13DC2B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5234" y="5590872"/>
              <a:ext cx="779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B53F4DD6-6F51-4DEE-AD6D-875BD67AB7A3}"/>
                    </a:ext>
                  </a:extLst>
                </p:cNvPr>
                <p:cNvSpPr txBox="1"/>
                <p:nvPr/>
              </p:nvSpPr>
              <p:spPr>
                <a:xfrm>
                  <a:off x="8225234" y="5586951"/>
                  <a:ext cx="96372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𝑟𝑜𝑙𝑙𝑖𝑛𝑔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B53F4DD6-6F51-4DEE-AD6D-875BD67A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234" y="5586951"/>
                  <a:ext cx="963725" cy="39190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FAEB3D9E-2AF6-48F7-851D-72DF5096467D}"/>
                    </a:ext>
                  </a:extLst>
                </p:cNvPr>
                <p:cNvSpPr txBox="1"/>
                <p:nvPr/>
              </p:nvSpPr>
              <p:spPr>
                <a:xfrm>
                  <a:off x="6105452" y="4765334"/>
                  <a:ext cx="2654637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𝑓𝑟𝑖𝑐𝑡𝑖𝑜𝑛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FAEB3D9E-2AF6-48F7-851D-72DF50964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52" y="4765334"/>
                  <a:ext cx="2654637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ABA1D737-55EF-4802-878D-2B3CE4812D31}"/>
                    </a:ext>
                  </a:extLst>
                </p:cNvPr>
                <p:cNvSpPr txBox="1"/>
                <p:nvPr/>
              </p:nvSpPr>
              <p:spPr>
                <a:xfrm>
                  <a:off x="10165216" y="4784122"/>
                  <a:ext cx="898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ABA1D737-55EF-4802-878D-2B3CE481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5216" y="4784122"/>
                  <a:ext cx="89883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219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EF0-507D-4A7E-B493-2FCCBE8A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1" y="764373"/>
            <a:ext cx="9177779" cy="1293028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Versión 3 del modelo vehicular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8D79-35C0-4572-A705-DEC06E75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15" y="2252434"/>
            <a:ext cx="4921815" cy="43209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s-ES" sz="2000" dirty="0"/>
              <a:t>Incluye la dinámica del actuador que controla el ángulo de la dirección (posición del volante)</a:t>
            </a:r>
          </a:p>
          <a:p>
            <a:pPr algn="just"/>
            <a:r>
              <a:rPr lang="es-ES" sz="2000" dirty="0"/>
              <a:t>Los coches autónomos cuentan con un motor eléctrico que controla la posición del volante. Este control no es inmediato y tiene cierta dinámica debido a las inercias de los elementos rotativos</a:t>
            </a:r>
          </a:p>
          <a:p>
            <a:pPr algn="just"/>
            <a:r>
              <a:rPr lang="es-ES" sz="2000" dirty="0"/>
              <a:t>Se ha modelado el sistema de control de la dirección a través de un bloque que limita el gradiente de la señal del ángulo de la dirección</a:t>
            </a:r>
          </a:p>
          <a:p>
            <a:pPr algn="just"/>
            <a:r>
              <a:rPr lang="es-ES" sz="2000" dirty="0"/>
              <a:t>Esto impide que el ángulo de la dirección cambie instantáneamente de un valor a otro</a:t>
            </a:r>
          </a:p>
          <a:p>
            <a:pPr algn="just"/>
            <a:r>
              <a:rPr lang="es-ES" sz="2000" dirty="0"/>
              <a:t>Bloques adicionales en modélica: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 err="1"/>
              <a:t>Slew</a:t>
            </a:r>
            <a:r>
              <a:rPr lang="es-ES" sz="1800" dirty="0"/>
              <a:t> </a:t>
            </a:r>
            <a:r>
              <a:rPr lang="es-ES" sz="1800" dirty="0" err="1"/>
              <a:t>rate</a:t>
            </a:r>
            <a:r>
              <a:rPr lang="es-ES" sz="1800" dirty="0"/>
              <a:t> </a:t>
            </a:r>
            <a:r>
              <a:rPr lang="es-ES" sz="1800" dirty="0" err="1"/>
              <a:t>limiter</a:t>
            </a:r>
            <a:endParaRPr lang="es-ES" sz="1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dirty="0" err="1"/>
              <a:t>Upper</a:t>
            </a:r>
            <a:r>
              <a:rPr lang="es-ES" sz="1800" dirty="0"/>
              <a:t>/</a:t>
            </a:r>
            <a:r>
              <a:rPr lang="es-ES" sz="1800" dirty="0" err="1"/>
              <a:t>lower</a:t>
            </a:r>
            <a:r>
              <a:rPr lang="es-ES" sz="1800" dirty="0"/>
              <a:t> </a:t>
            </a:r>
            <a:r>
              <a:rPr lang="es-ES" sz="1800" dirty="0" err="1"/>
              <a:t>limiter</a:t>
            </a:r>
            <a:endParaRPr lang="es-ES" sz="18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4C85C59-0430-41C5-AB4E-F782ED1BE9D1}"/>
              </a:ext>
            </a:extLst>
          </p:cNvPr>
          <p:cNvGrpSpPr/>
          <p:nvPr/>
        </p:nvGrpSpPr>
        <p:grpSpPr>
          <a:xfrm>
            <a:off x="5721167" y="2092942"/>
            <a:ext cx="5785033" cy="1474089"/>
            <a:chOff x="6194116" y="2279086"/>
            <a:chExt cx="5785033" cy="147408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3E97983-93A7-4C9F-BC06-901186136F12}"/>
                </a:ext>
              </a:extLst>
            </p:cNvPr>
            <p:cNvSpPr/>
            <p:nvPr/>
          </p:nvSpPr>
          <p:spPr>
            <a:xfrm>
              <a:off x="9643734" y="2420378"/>
              <a:ext cx="884828" cy="1332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Modelo vehicular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B75F45C7-4940-43D1-BBA3-86917A919F50}"/>
                </a:ext>
              </a:extLst>
            </p:cNvPr>
            <p:cNvCxnSpPr/>
            <p:nvPr/>
          </p:nvCxnSpPr>
          <p:spPr>
            <a:xfrm>
              <a:off x="8547386" y="2705468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7E9C05B-5E22-4D00-8107-D9B7EC6E04F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6813329" y="3086777"/>
              <a:ext cx="10365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B0CF54F-B301-4796-A198-516E41DB35E2}"/>
                </a:ext>
              </a:extLst>
            </p:cNvPr>
            <p:cNvSpPr txBox="1"/>
            <p:nvPr/>
          </p:nvSpPr>
          <p:spPr>
            <a:xfrm>
              <a:off x="8842851" y="2418077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Pedal [%]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8137FE6-DFDC-46D1-8AC0-0CFDED93E5F2}"/>
                </a:ext>
              </a:extLst>
            </p:cNvPr>
            <p:cNvSpPr txBox="1"/>
            <p:nvPr/>
          </p:nvSpPr>
          <p:spPr>
            <a:xfrm>
              <a:off x="6194116" y="2822923"/>
              <a:ext cx="1640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Ángulo dirección [</a:t>
              </a:r>
              <a:r>
                <a:rPr lang="es-ES" sz="1000" dirty="0" err="1"/>
                <a:t>deg</a:t>
              </a:r>
              <a:r>
                <a:rPr lang="es-ES" sz="1000" dirty="0"/>
                <a:t>]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10196D5-973A-4BD5-9A2D-2C0870ECE4A7}"/>
                </a:ext>
              </a:extLst>
            </p:cNvPr>
            <p:cNvCxnSpPr/>
            <p:nvPr/>
          </p:nvCxnSpPr>
          <p:spPr>
            <a:xfrm>
              <a:off x="10529523" y="2588144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136087C-9F41-48AB-AC87-498A4E6C7C51}"/>
                </a:ext>
              </a:extLst>
            </p:cNvPr>
            <p:cNvCxnSpPr/>
            <p:nvPr/>
          </p:nvCxnSpPr>
          <p:spPr>
            <a:xfrm>
              <a:off x="10529523" y="2926272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E45F49D-190E-4194-B891-B4F2EF3FE568}"/>
                </a:ext>
              </a:extLst>
            </p:cNvPr>
            <p:cNvCxnSpPr/>
            <p:nvPr/>
          </p:nvCxnSpPr>
          <p:spPr>
            <a:xfrm>
              <a:off x="10529522" y="3235290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199EBC6-F1AA-4895-8D12-B0E0FA1A7197}"/>
                </a:ext>
              </a:extLst>
            </p:cNvPr>
            <p:cNvSpPr txBox="1"/>
            <p:nvPr/>
          </p:nvSpPr>
          <p:spPr>
            <a:xfrm>
              <a:off x="10520095" y="227908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Posición x [m]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724FBCA-EDDC-4127-A0B7-C29AB14B82EF}"/>
                </a:ext>
              </a:extLst>
            </p:cNvPr>
            <p:cNvSpPr txBox="1"/>
            <p:nvPr/>
          </p:nvSpPr>
          <p:spPr>
            <a:xfrm>
              <a:off x="10520095" y="2611959"/>
              <a:ext cx="10390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Posición y [m]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9EB10A6-D57F-464B-BA0D-72BCA30E8115}"/>
                </a:ext>
              </a:extLst>
            </p:cNvPr>
            <p:cNvSpPr txBox="1"/>
            <p:nvPr/>
          </p:nvSpPr>
          <p:spPr>
            <a:xfrm>
              <a:off x="10520095" y="2941933"/>
              <a:ext cx="1459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Ángulo rumbo [</a:t>
              </a:r>
              <a:r>
                <a:rPr lang="es-ES" sz="1000" dirty="0" err="1"/>
                <a:t>deg</a:t>
              </a:r>
              <a:r>
                <a:rPr lang="es-ES" sz="1000" dirty="0"/>
                <a:t>]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DDD2432-C70C-44DE-84F0-1DF61A3A470D}"/>
                </a:ext>
              </a:extLst>
            </p:cNvPr>
            <p:cNvCxnSpPr/>
            <p:nvPr/>
          </p:nvCxnSpPr>
          <p:spPr>
            <a:xfrm>
              <a:off x="8568651" y="3616389"/>
              <a:ext cx="1065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ED55FCB-6832-40DA-AF5A-7F2663D45FB0}"/>
                </a:ext>
              </a:extLst>
            </p:cNvPr>
            <p:cNvSpPr txBox="1"/>
            <p:nvPr/>
          </p:nvSpPr>
          <p:spPr>
            <a:xfrm>
              <a:off x="7852623" y="3350632"/>
              <a:ext cx="17812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Resistencia pendiente [N]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F830980-9BEC-40AA-A06B-21E3E1410C02}"/>
                </a:ext>
              </a:extLst>
            </p:cNvPr>
            <p:cNvCxnSpPr/>
            <p:nvPr/>
          </p:nvCxnSpPr>
          <p:spPr>
            <a:xfrm>
              <a:off x="10537989" y="3592581"/>
              <a:ext cx="1131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DC4F057-E7A5-4861-8F92-7DBEC746923F}"/>
                </a:ext>
              </a:extLst>
            </p:cNvPr>
            <p:cNvSpPr txBox="1"/>
            <p:nvPr/>
          </p:nvSpPr>
          <p:spPr>
            <a:xfrm>
              <a:off x="10528562" y="3288284"/>
              <a:ext cx="12843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Velocidad [km/h]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F92BD6C-FB54-4C11-9C68-8263EFB9B84C}"/>
                </a:ext>
              </a:extLst>
            </p:cNvPr>
            <p:cNvSpPr/>
            <p:nvPr/>
          </p:nvSpPr>
          <p:spPr>
            <a:xfrm>
              <a:off x="7849869" y="2883528"/>
              <a:ext cx="1351451" cy="406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Dinámica control dirección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C5FE4E93-A6B4-4C6F-A1D8-640F6BB2B16A}"/>
                </a:ext>
              </a:extLst>
            </p:cNvPr>
            <p:cNvCxnSpPr>
              <a:cxnSpLocks/>
              <a:stCxn id="23" idx="3"/>
              <a:endCxn id="4" idx="1"/>
            </p:cNvCxnSpPr>
            <p:nvPr/>
          </p:nvCxnSpPr>
          <p:spPr>
            <a:xfrm>
              <a:off x="9201320" y="3086777"/>
              <a:ext cx="442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B42CA28-FBD5-48E1-8A7C-E6A7C172C787}"/>
              </a:ext>
            </a:extLst>
          </p:cNvPr>
          <p:cNvGrpSpPr/>
          <p:nvPr/>
        </p:nvGrpSpPr>
        <p:grpSpPr>
          <a:xfrm>
            <a:off x="8182720" y="4028954"/>
            <a:ext cx="2860957" cy="2296654"/>
            <a:chOff x="8528794" y="4241605"/>
            <a:chExt cx="2860957" cy="2296654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F64AFD59-E727-4E57-B3A6-96DFBBF22E00}"/>
                </a:ext>
              </a:extLst>
            </p:cNvPr>
            <p:cNvGrpSpPr/>
            <p:nvPr/>
          </p:nvGrpSpPr>
          <p:grpSpPr>
            <a:xfrm>
              <a:off x="8528794" y="4241605"/>
              <a:ext cx="626400" cy="626400"/>
              <a:chOff x="8345258" y="4040568"/>
              <a:chExt cx="1114962" cy="1113604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5926B38-3A43-45F6-871B-5F1E7117BB29}"/>
                  </a:ext>
                </a:extLst>
              </p:cNvPr>
              <p:cNvSpPr/>
              <p:nvPr/>
            </p:nvSpPr>
            <p:spPr>
              <a:xfrm>
                <a:off x="8345258" y="4040568"/>
                <a:ext cx="1114962" cy="11136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DB6D5B9-982D-477F-89CE-E680C4743823}"/>
                  </a:ext>
                </a:extLst>
              </p:cNvPr>
              <p:cNvSpPr/>
              <p:nvPr/>
            </p:nvSpPr>
            <p:spPr>
              <a:xfrm>
                <a:off x="8445317" y="4135777"/>
                <a:ext cx="914399" cy="9143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24F4AFB4-B14B-4FCA-9DB9-3953690ED6CF}"/>
                  </a:ext>
                </a:extLst>
              </p:cNvPr>
              <p:cNvSpPr/>
              <p:nvPr/>
            </p:nvSpPr>
            <p:spPr>
              <a:xfrm>
                <a:off x="8700497" y="4406766"/>
                <a:ext cx="404037" cy="3724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C8D22FAF-C27D-401A-A9F1-A2AD2D2B73C5}"/>
                  </a:ext>
                </a:extLst>
              </p:cNvPr>
              <p:cNvSpPr/>
              <p:nvPr/>
            </p:nvSpPr>
            <p:spPr>
              <a:xfrm>
                <a:off x="8405032" y="4548653"/>
                <a:ext cx="404037" cy="886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7235553-E478-456F-9DBD-04FF6AA64BAD}"/>
                  </a:ext>
                </a:extLst>
              </p:cNvPr>
              <p:cNvSpPr/>
              <p:nvPr/>
            </p:nvSpPr>
            <p:spPr>
              <a:xfrm>
                <a:off x="8958912" y="4548653"/>
                <a:ext cx="404037" cy="886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2936666E-A5DB-4EEC-8D25-310ADA862728}"/>
                  </a:ext>
                </a:extLst>
              </p:cNvPr>
              <p:cNvSpPr/>
              <p:nvPr/>
            </p:nvSpPr>
            <p:spPr>
              <a:xfrm rot="5400000">
                <a:off x="8700496" y="4830556"/>
                <a:ext cx="404037" cy="886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5AE23CC-A985-4506-BD22-C87C85050094}"/>
                </a:ext>
              </a:extLst>
            </p:cNvPr>
            <p:cNvSpPr/>
            <p:nvPr/>
          </p:nvSpPr>
          <p:spPr>
            <a:xfrm rot="2187896">
              <a:off x="8633912" y="5031500"/>
              <a:ext cx="1781257" cy="63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9EA1156-AF67-4E5C-9EBF-1C92AEC16BB2}"/>
                </a:ext>
              </a:extLst>
            </p:cNvPr>
            <p:cNvSpPr/>
            <p:nvPr/>
          </p:nvSpPr>
          <p:spPr>
            <a:xfrm>
              <a:off x="9505490" y="5049890"/>
              <a:ext cx="359476" cy="2535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B8603DB-DEEC-4097-AF24-2462CB34B2A7}"/>
                </a:ext>
              </a:extLst>
            </p:cNvPr>
            <p:cNvSpPr/>
            <p:nvPr/>
          </p:nvSpPr>
          <p:spPr>
            <a:xfrm>
              <a:off x="8728371" y="5489677"/>
              <a:ext cx="359476" cy="2535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E6FD0A64-7719-49F0-9A39-F9CB24ED17FB}"/>
                </a:ext>
              </a:extLst>
            </p:cNvPr>
            <p:cNvSpPr/>
            <p:nvPr/>
          </p:nvSpPr>
          <p:spPr>
            <a:xfrm>
              <a:off x="8874366" y="5189156"/>
              <a:ext cx="689796" cy="304800"/>
            </a:xfrm>
            <a:custGeom>
              <a:avLst/>
              <a:gdLst>
                <a:gd name="connsiteX0" fmla="*/ 0 w 628650"/>
                <a:gd name="connsiteY0" fmla="*/ 304800 h 304800"/>
                <a:gd name="connsiteX1" fmla="*/ 161925 w 628650"/>
                <a:gd name="connsiteY1" fmla="*/ 123825 h 304800"/>
                <a:gd name="connsiteX2" fmla="*/ 428625 w 628650"/>
                <a:gd name="connsiteY2" fmla="*/ 95250 h 304800"/>
                <a:gd name="connsiteX3" fmla="*/ 628650 w 628650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304800">
                  <a:moveTo>
                    <a:pt x="0" y="304800"/>
                  </a:moveTo>
                  <a:cubicBezTo>
                    <a:pt x="45244" y="231775"/>
                    <a:pt x="90488" y="158750"/>
                    <a:pt x="161925" y="123825"/>
                  </a:cubicBezTo>
                  <a:cubicBezTo>
                    <a:pt x="233362" y="88900"/>
                    <a:pt x="350838" y="115887"/>
                    <a:pt x="428625" y="95250"/>
                  </a:cubicBezTo>
                  <a:cubicBezTo>
                    <a:pt x="506413" y="74612"/>
                    <a:pt x="590550" y="0"/>
                    <a:pt x="628650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4563435E-C286-4941-AD86-1E7B723C186F}"/>
                </a:ext>
              </a:extLst>
            </p:cNvPr>
            <p:cNvSpPr/>
            <p:nvPr/>
          </p:nvSpPr>
          <p:spPr>
            <a:xfrm>
              <a:off x="8960090" y="5253749"/>
              <a:ext cx="604072" cy="230682"/>
            </a:xfrm>
            <a:custGeom>
              <a:avLst/>
              <a:gdLst>
                <a:gd name="connsiteX0" fmla="*/ 0 w 533400"/>
                <a:gd name="connsiteY0" fmla="*/ 230682 h 230682"/>
                <a:gd name="connsiteX1" fmla="*/ 85725 w 533400"/>
                <a:gd name="connsiteY1" fmla="*/ 135432 h 230682"/>
                <a:gd name="connsiteX2" fmla="*/ 381000 w 533400"/>
                <a:gd name="connsiteY2" fmla="*/ 87807 h 230682"/>
                <a:gd name="connsiteX3" fmla="*/ 533400 w 533400"/>
                <a:gd name="connsiteY3" fmla="*/ 2082 h 23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230682">
                  <a:moveTo>
                    <a:pt x="0" y="230682"/>
                  </a:moveTo>
                  <a:cubicBezTo>
                    <a:pt x="11112" y="194963"/>
                    <a:pt x="22225" y="159244"/>
                    <a:pt x="85725" y="135432"/>
                  </a:cubicBezTo>
                  <a:cubicBezTo>
                    <a:pt x="149225" y="111620"/>
                    <a:pt x="306387" y="110032"/>
                    <a:pt x="381000" y="87807"/>
                  </a:cubicBezTo>
                  <a:cubicBezTo>
                    <a:pt x="455613" y="65582"/>
                    <a:pt x="487363" y="-13793"/>
                    <a:pt x="533400" y="208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2E79A3D-631B-4D4E-A24A-EBBAEFADE244}"/>
                </a:ext>
              </a:extLst>
            </p:cNvPr>
            <p:cNvCxnSpPr>
              <a:endCxn id="41" idx="0"/>
            </p:cNvCxnSpPr>
            <p:nvPr/>
          </p:nvCxnSpPr>
          <p:spPr>
            <a:xfrm flipH="1">
              <a:off x="9685228" y="4577267"/>
              <a:ext cx="574335" cy="472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15235892-5B4D-43D5-8BDC-2B6302E98BFF}"/>
                </a:ext>
              </a:extLst>
            </p:cNvPr>
            <p:cNvSpPr txBox="1"/>
            <p:nvPr/>
          </p:nvSpPr>
          <p:spPr>
            <a:xfrm>
              <a:off x="10217635" y="4446003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Motor eléctrico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7FAB450-D3AF-4341-8FF1-65B56B2B5887}"/>
                </a:ext>
              </a:extLst>
            </p:cNvPr>
            <p:cNvSpPr txBox="1"/>
            <p:nvPr/>
          </p:nvSpPr>
          <p:spPr>
            <a:xfrm>
              <a:off x="9203146" y="5984261"/>
              <a:ext cx="9641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ECU para el control de la dirección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22B56A6-44D8-4F96-B193-F02086991243}"/>
                </a:ext>
              </a:extLst>
            </p:cNvPr>
            <p:cNvCxnSpPr>
              <a:cxnSpLocks/>
              <a:stCxn id="65" idx="1"/>
              <a:endCxn id="57" idx="2"/>
            </p:cNvCxnSpPr>
            <p:nvPr/>
          </p:nvCxnSpPr>
          <p:spPr>
            <a:xfrm flipH="1" flipV="1">
              <a:off x="8908109" y="5743243"/>
              <a:ext cx="295037" cy="518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13221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Kondensstreifen</Template>
  <TotalTime>0</TotalTime>
  <Words>460</Words>
  <Application>Microsoft Office PowerPoint</Application>
  <PresentationFormat>Breitbild</PresentationFormat>
  <Paragraphs>74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</vt:lpstr>
      <vt:lpstr>Kondensstreifen</vt:lpstr>
      <vt:lpstr>Modelo del vehículo inicial</vt:lpstr>
      <vt:lpstr>Versión 1 del modelo vehicular</vt:lpstr>
      <vt:lpstr>Versión 2 del modelo vehicular</vt:lpstr>
      <vt:lpstr>Versión 3 del modelo vehicular</vt:lpstr>
    </vt:vector>
  </TitlesOfParts>
  <Company>AVL List GmbH (Headquarters)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Pintos Gomez de las Heras, Borja AVL/DE</dc:creator>
  <cp:lastModifiedBy>Borja Pintos Gómez de las Heras</cp:lastModifiedBy>
  <cp:revision>63</cp:revision>
  <dcterms:created xsi:type="dcterms:W3CDTF">2019-07-04T19:55:09Z</dcterms:created>
  <dcterms:modified xsi:type="dcterms:W3CDTF">2020-11-08T22:10:13Z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L_CompanyCountry">
    <vt:lpwstr>Austria</vt:lpwstr>
  </property>
  <property fmtid="{D5CDD505-2E9C-101B-9397-08002B2CF9AE}" pid="3" name="AVL_LogoFileName">
    <vt:lpwstr>AVL Standard</vt:lpwstr>
  </property>
</Properties>
</file>