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60" r:id="rId4"/>
    <p:sldId id="261" r:id="rId5"/>
    <p:sldId id="262" r:id="rId6"/>
    <p:sldId id="269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80" r:id="rId16"/>
    <p:sldId id="257" r:id="rId17"/>
    <p:sldId id="274" r:id="rId18"/>
    <p:sldId id="275" r:id="rId19"/>
    <p:sldId id="259" r:id="rId20"/>
    <p:sldId id="276" r:id="rId21"/>
    <p:sldId id="277" r:id="rId22"/>
    <p:sldId id="263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pj2500@outlook.com" initials="b" lastIdx="2" clrIdx="0">
    <p:extLst>
      <p:ext uri="{19B8F6BF-5375-455C-9EA6-DF929625EA0E}">
        <p15:presenceInfo xmlns:p15="http://schemas.microsoft.com/office/powerpoint/2012/main" userId="b8df1e08469e1d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B89D0-D354-4620-9364-D593AD09F8F6}" v="92" dt="2020-11-30T02:34:2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pj2500@outlook.com" userId="b8df1e08469e1d1b" providerId="LiveId" clId="{8C1B89D0-D354-4620-9364-D593AD09F8F6}"/>
    <pc:docChg chg="undo custSel mod addSld delSld modSld sldOrd">
      <pc:chgData name="bpj2500@outlook.com" userId="b8df1e08469e1d1b" providerId="LiveId" clId="{8C1B89D0-D354-4620-9364-D593AD09F8F6}" dt="2020-11-30T03:30:50.752" v="3242" actId="2696"/>
      <pc:docMkLst>
        <pc:docMk/>
      </pc:docMkLst>
      <pc:sldChg chg="modSp mod">
        <pc:chgData name="bpj2500@outlook.com" userId="b8df1e08469e1d1b" providerId="LiveId" clId="{8C1B89D0-D354-4620-9364-D593AD09F8F6}" dt="2020-11-30T00:58:58.189" v="1903" actId="20577"/>
        <pc:sldMkLst>
          <pc:docMk/>
          <pc:sldMk cId="2808845701" sldId="258"/>
        </pc:sldMkLst>
        <pc:spChg chg="mod">
          <ac:chgData name="bpj2500@outlook.com" userId="b8df1e08469e1d1b" providerId="LiveId" clId="{8C1B89D0-D354-4620-9364-D593AD09F8F6}" dt="2020-11-30T00:58:58.189" v="1903" actId="20577"/>
          <ac:spMkLst>
            <pc:docMk/>
            <pc:sldMk cId="2808845701" sldId="258"/>
            <ac:spMk id="3" creationId="{68601D84-835E-4E00-819A-672359BC68A8}"/>
          </ac:spMkLst>
        </pc:spChg>
      </pc:sldChg>
      <pc:sldChg chg="modSp mod">
        <pc:chgData name="bpj2500@outlook.com" userId="b8df1e08469e1d1b" providerId="LiveId" clId="{8C1B89D0-D354-4620-9364-D593AD09F8F6}" dt="2020-11-29T18:04:17.696" v="1116" actId="1076"/>
        <pc:sldMkLst>
          <pc:docMk/>
          <pc:sldMk cId="1913123141" sldId="261"/>
        </pc:sldMkLst>
        <pc:spChg chg="mod">
          <ac:chgData name="bpj2500@outlook.com" userId="b8df1e08469e1d1b" providerId="LiveId" clId="{8C1B89D0-D354-4620-9364-D593AD09F8F6}" dt="2020-11-29T18:04:17.696" v="1116" actId="1076"/>
          <ac:spMkLst>
            <pc:docMk/>
            <pc:sldMk cId="1913123141" sldId="261"/>
            <ac:spMk id="3" creationId="{14DE280C-AA8C-4286-96BF-93F44A8DED04}"/>
          </ac:spMkLst>
        </pc:spChg>
      </pc:sldChg>
      <pc:sldChg chg="modSp mod">
        <pc:chgData name="bpj2500@outlook.com" userId="b8df1e08469e1d1b" providerId="LiveId" clId="{8C1B89D0-D354-4620-9364-D593AD09F8F6}" dt="2020-11-30T00:59:53.307" v="1936" actId="114"/>
        <pc:sldMkLst>
          <pc:docMk/>
          <pc:sldMk cId="1537427624" sldId="262"/>
        </pc:sldMkLst>
        <pc:spChg chg="mod">
          <ac:chgData name="bpj2500@outlook.com" userId="b8df1e08469e1d1b" providerId="LiveId" clId="{8C1B89D0-D354-4620-9364-D593AD09F8F6}" dt="2020-11-30T00:59:53.307" v="1936" actId="114"/>
          <ac:spMkLst>
            <pc:docMk/>
            <pc:sldMk cId="1537427624" sldId="262"/>
            <ac:spMk id="3" creationId="{C930CCB6-B954-4077-B3FB-EF56F85D9436}"/>
          </ac:spMkLst>
        </pc:spChg>
      </pc:sldChg>
      <pc:sldChg chg="del">
        <pc:chgData name="bpj2500@outlook.com" userId="b8df1e08469e1d1b" providerId="LiveId" clId="{8C1B89D0-D354-4620-9364-D593AD09F8F6}" dt="2020-11-29T17:58:31.445" v="1115" actId="2696"/>
        <pc:sldMkLst>
          <pc:docMk/>
          <pc:sldMk cId="1304514555" sldId="263"/>
        </pc:sldMkLst>
      </pc:sldChg>
      <pc:sldChg chg="addSp delSp modSp mod">
        <pc:chgData name="bpj2500@outlook.com" userId="b8df1e08469e1d1b" providerId="LiveId" clId="{8C1B89D0-D354-4620-9364-D593AD09F8F6}" dt="2020-11-30T01:55:43.809" v="2058" actId="1076"/>
        <pc:sldMkLst>
          <pc:docMk/>
          <pc:sldMk cId="1750059276" sldId="264"/>
        </pc:sldMkLst>
        <pc:spChg chg="add del mod">
          <ac:chgData name="bpj2500@outlook.com" userId="b8df1e08469e1d1b" providerId="LiveId" clId="{8C1B89D0-D354-4620-9364-D593AD09F8F6}" dt="2020-11-30T01:15:21.012" v="1950" actId="478"/>
          <ac:spMkLst>
            <pc:docMk/>
            <pc:sldMk cId="1750059276" sldId="264"/>
            <ac:spMk id="4" creationId="{51750A3E-E13D-4470-9E9D-3650DBBA0AC8}"/>
          </ac:spMkLst>
        </pc:spChg>
        <pc:spChg chg="add del mod">
          <ac:chgData name="bpj2500@outlook.com" userId="b8df1e08469e1d1b" providerId="LiveId" clId="{8C1B89D0-D354-4620-9364-D593AD09F8F6}" dt="2020-11-30T01:16:29.877" v="1964" actId="478"/>
          <ac:spMkLst>
            <pc:docMk/>
            <pc:sldMk cId="1750059276" sldId="264"/>
            <ac:spMk id="7" creationId="{664C4328-BEB7-483A-B3F5-75B431FB12C6}"/>
          </ac:spMkLst>
        </pc:spChg>
        <pc:spChg chg="add del mod">
          <ac:chgData name="bpj2500@outlook.com" userId="b8df1e08469e1d1b" providerId="LiveId" clId="{8C1B89D0-D354-4620-9364-D593AD09F8F6}" dt="2020-11-30T01:16:40.521" v="1967" actId="478"/>
          <ac:spMkLst>
            <pc:docMk/>
            <pc:sldMk cId="1750059276" sldId="264"/>
            <ac:spMk id="11" creationId="{D10DAE40-8348-481A-9C02-08DDE9DCEEE4}"/>
          </ac:spMkLst>
        </pc:spChg>
        <pc:spChg chg="add del mod">
          <ac:chgData name="bpj2500@outlook.com" userId="b8df1e08469e1d1b" providerId="LiveId" clId="{8C1B89D0-D354-4620-9364-D593AD09F8F6}" dt="2020-11-30T01:49:55.711" v="2047" actId="478"/>
          <ac:spMkLst>
            <pc:docMk/>
            <pc:sldMk cId="1750059276" sldId="264"/>
            <ac:spMk id="13" creationId="{680A3A74-3C7D-4B38-9867-BA26C291FF8B}"/>
          </ac:spMkLst>
        </pc:spChg>
        <pc:picChg chg="add del mod">
          <ac:chgData name="bpj2500@outlook.com" userId="b8df1e08469e1d1b" providerId="LiveId" clId="{8C1B89D0-D354-4620-9364-D593AD09F8F6}" dt="2020-11-30T01:15:34.942" v="1956" actId="478"/>
          <ac:picMkLst>
            <pc:docMk/>
            <pc:sldMk cId="1750059276" sldId="264"/>
            <ac:picMk id="6" creationId="{9CF9AABD-DA3F-4BD1-A1F2-4B0A898875A2}"/>
          </ac:picMkLst>
        </pc:picChg>
        <pc:picChg chg="del mod">
          <ac:chgData name="bpj2500@outlook.com" userId="b8df1e08469e1d1b" providerId="LiveId" clId="{8C1B89D0-D354-4620-9364-D593AD09F8F6}" dt="2020-11-30T01:16:37.116" v="1965" actId="478"/>
          <ac:picMkLst>
            <pc:docMk/>
            <pc:sldMk cId="1750059276" sldId="264"/>
            <ac:picMk id="8" creationId="{4D2703BB-9C3E-4EB9-8520-5383811CC881}"/>
          </ac:picMkLst>
        </pc:picChg>
        <pc:picChg chg="add del mod">
          <ac:chgData name="bpj2500@outlook.com" userId="b8df1e08469e1d1b" providerId="LiveId" clId="{8C1B89D0-D354-4620-9364-D593AD09F8F6}" dt="2020-11-30T01:50:11.750" v="2049" actId="478"/>
          <ac:picMkLst>
            <pc:docMk/>
            <pc:sldMk cId="1750059276" sldId="264"/>
            <ac:picMk id="9" creationId="{3773917A-4334-491C-84EF-E08D4D4495C6}"/>
          </ac:picMkLst>
        </pc:picChg>
        <pc:picChg chg="add del mod">
          <ac:chgData name="bpj2500@outlook.com" userId="b8df1e08469e1d1b" providerId="LiveId" clId="{8C1B89D0-D354-4620-9364-D593AD09F8F6}" dt="2020-11-30T01:50:00.920" v="2048" actId="1076"/>
          <ac:picMkLst>
            <pc:docMk/>
            <pc:sldMk cId="1750059276" sldId="264"/>
            <ac:picMk id="12" creationId="{648FF025-0A1E-4C03-AADB-69148C64A096}"/>
          </ac:picMkLst>
        </pc:picChg>
        <pc:picChg chg="add mod">
          <ac:chgData name="bpj2500@outlook.com" userId="b8df1e08469e1d1b" providerId="LiveId" clId="{8C1B89D0-D354-4620-9364-D593AD09F8F6}" dt="2020-11-30T01:55:43.809" v="2058" actId="1076"/>
          <ac:picMkLst>
            <pc:docMk/>
            <pc:sldMk cId="1750059276" sldId="264"/>
            <ac:picMk id="14" creationId="{CD693DF2-AA01-4F0D-A62D-EC44E454A5F4}"/>
          </ac:picMkLst>
        </pc:picChg>
      </pc:sldChg>
      <pc:sldChg chg="addSp delSp modSp mod">
        <pc:chgData name="bpj2500@outlook.com" userId="b8df1e08469e1d1b" providerId="LiveId" clId="{8C1B89D0-D354-4620-9364-D593AD09F8F6}" dt="2020-11-30T01:36:52.348" v="2018" actId="1076"/>
        <pc:sldMkLst>
          <pc:docMk/>
          <pc:sldMk cId="701424867" sldId="265"/>
        </pc:sldMkLst>
        <pc:spChg chg="add mod">
          <ac:chgData name="bpj2500@outlook.com" userId="b8df1e08469e1d1b" providerId="LiveId" clId="{8C1B89D0-D354-4620-9364-D593AD09F8F6}" dt="2020-11-30T01:35:47.429" v="2015" actId="1076"/>
          <ac:spMkLst>
            <pc:docMk/>
            <pc:sldMk cId="701424867" sldId="265"/>
            <ac:spMk id="6" creationId="{199EF589-95BF-40B1-A306-FB0FEC555D24}"/>
          </ac:spMkLst>
        </pc:spChg>
        <pc:spChg chg="del mod">
          <ac:chgData name="bpj2500@outlook.com" userId="b8df1e08469e1d1b" providerId="LiveId" clId="{8C1B89D0-D354-4620-9364-D593AD09F8F6}" dt="2020-11-30T01:35:23.334" v="2005" actId="478"/>
          <ac:spMkLst>
            <pc:docMk/>
            <pc:sldMk cId="701424867" sldId="265"/>
            <ac:spMk id="7" creationId="{6B6F2920-1CE4-4A14-A2BD-26AB1BDFC108}"/>
          </ac:spMkLst>
        </pc:spChg>
        <pc:picChg chg="add mod">
          <ac:chgData name="bpj2500@outlook.com" userId="b8df1e08469e1d1b" providerId="LiveId" clId="{8C1B89D0-D354-4620-9364-D593AD09F8F6}" dt="2020-11-30T01:35:42.302" v="2013" actId="1076"/>
          <ac:picMkLst>
            <pc:docMk/>
            <pc:sldMk cId="701424867" sldId="265"/>
            <ac:picMk id="3" creationId="{07C105C9-65B7-450E-B62E-C4919FDFF52C}"/>
          </ac:picMkLst>
        </pc:picChg>
        <pc:picChg chg="del mod">
          <ac:chgData name="bpj2500@outlook.com" userId="b8df1e08469e1d1b" providerId="LiveId" clId="{8C1B89D0-D354-4620-9364-D593AD09F8F6}" dt="2020-11-30T01:36:46.135" v="2016" actId="478"/>
          <ac:picMkLst>
            <pc:docMk/>
            <pc:sldMk cId="701424867" sldId="265"/>
            <ac:picMk id="4" creationId="{CE20678B-69A1-48C5-A2AB-796C41FE1198}"/>
          </ac:picMkLst>
        </pc:picChg>
        <pc:picChg chg="del">
          <ac:chgData name="bpj2500@outlook.com" userId="b8df1e08469e1d1b" providerId="LiveId" clId="{8C1B89D0-D354-4620-9364-D593AD09F8F6}" dt="2020-11-30T01:26:50.985" v="1987" actId="478"/>
          <ac:picMkLst>
            <pc:docMk/>
            <pc:sldMk cId="701424867" sldId="265"/>
            <ac:picMk id="5" creationId="{CFF5BA22-5C37-4A5D-BA9E-95910E41CE16}"/>
          </ac:picMkLst>
        </pc:picChg>
        <pc:picChg chg="add mod">
          <ac:chgData name="bpj2500@outlook.com" userId="b8df1e08469e1d1b" providerId="LiveId" clId="{8C1B89D0-D354-4620-9364-D593AD09F8F6}" dt="2020-11-30T01:36:52.348" v="2018" actId="1076"/>
          <ac:picMkLst>
            <pc:docMk/>
            <pc:sldMk cId="701424867" sldId="265"/>
            <ac:picMk id="8" creationId="{6A25580F-573F-4BF3-83CA-6AE52D3CE0F0}"/>
          </ac:picMkLst>
        </pc:picChg>
      </pc:sldChg>
      <pc:sldChg chg="modSp mod ord">
        <pc:chgData name="bpj2500@outlook.com" userId="b8df1e08469e1d1b" providerId="LiveId" clId="{8C1B89D0-D354-4620-9364-D593AD09F8F6}" dt="2020-11-29T20:05:10.922" v="1858"/>
        <pc:sldMkLst>
          <pc:docMk/>
          <pc:sldMk cId="352351495" sldId="266"/>
        </pc:sldMkLst>
        <pc:spChg chg="mod">
          <ac:chgData name="bpj2500@outlook.com" userId="b8df1e08469e1d1b" providerId="LiveId" clId="{8C1B89D0-D354-4620-9364-D593AD09F8F6}" dt="2020-11-29T16:58:37.756" v="1070" actId="122"/>
          <ac:spMkLst>
            <pc:docMk/>
            <pc:sldMk cId="352351495" sldId="266"/>
            <ac:spMk id="2" creationId="{7151E37A-59A0-4BC0-BA1E-530ABEBBDFD3}"/>
          </ac:spMkLst>
        </pc:spChg>
      </pc:sldChg>
      <pc:sldChg chg="addSp delSp modSp mod">
        <pc:chgData name="bpj2500@outlook.com" userId="b8df1e08469e1d1b" providerId="LiveId" clId="{8C1B89D0-D354-4620-9364-D593AD09F8F6}" dt="2020-11-29T18:10:03.913" v="1233" actId="20577"/>
        <pc:sldMkLst>
          <pc:docMk/>
          <pc:sldMk cId="560787751" sldId="267"/>
        </pc:sldMkLst>
        <pc:spChg chg="mod">
          <ac:chgData name="bpj2500@outlook.com" userId="b8df1e08469e1d1b" providerId="LiveId" clId="{8C1B89D0-D354-4620-9364-D593AD09F8F6}" dt="2020-11-29T16:59:11.090" v="1088" actId="20577"/>
          <ac:spMkLst>
            <pc:docMk/>
            <pc:sldMk cId="560787751" sldId="267"/>
            <ac:spMk id="2" creationId="{122150DF-936B-49A5-BDED-AC5CF43B5156}"/>
          </ac:spMkLst>
        </pc:spChg>
        <pc:spChg chg="del mod">
          <ac:chgData name="bpj2500@outlook.com" userId="b8df1e08469e1d1b" providerId="LiveId" clId="{8C1B89D0-D354-4620-9364-D593AD09F8F6}" dt="2020-11-29T16:50:01.173" v="398" actId="478"/>
          <ac:spMkLst>
            <pc:docMk/>
            <pc:sldMk cId="560787751" sldId="267"/>
            <ac:spMk id="3" creationId="{96F652CD-A38D-48B5-A03A-5850982C13CA}"/>
          </ac:spMkLst>
        </pc:spChg>
        <pc:spChg chg="add mod">
          <ac:chgData name="bpj2500@outlook.com" userId="b8df1e08469e1d1b" providerId="LiveId" clId="{8C1B89D0-D354-4620-9364-D593AD09F8F6}" dt="2020-11-29T18:10:03.913" v="1233" actId="20577"/>
          <ac:spMkLst>
            <pc:docMk/>
            <pc:sldMk cId="560787751" sldId="267"/>
            <ac:spMk id="5" creationId="{69C66A19-5147-4EF5-9396-B85DB9F73A4B}"/>
          </ac:spMkLst>
        </pc:spChg>
        <pc:spChg chg="del">
          <ac:chgData name="bpj2500@outlook.com" userId="b8df1e08469e1d1b" providerId="LiveId" clId="{8C1B89D0-D354-4620-9364-D593AD09F8F6}" dt="2020-11-29T16:42:05.826" v="17" actId="478"/>
          <ac:spMkLst>
            <pc:docMk/>
            <pc:sldMk cId="560787751" sldId="267"/>
            <ac:spMk id="6" creationId="{AEF14A9E-E0CC-46BC-8242-08B97B7E6073}"/>
          </ac:spMkLst>
        </pc:spChg>
        <pc:spChg chg="del mod">
          <ac:chgData name="bpj2500@outlook.com" userId="b8df1e08469e1d1b" providerId="LiveId" clId="{8C1B89D0-D354-4620-9364-D593AD09F8F6}" dt="2020-11-29T16:45:44.453" v="198" actId="478"/>
          <ac:spMkLst>
            <pc:docMk/>
            <pc:sldMk cId="560787751" sldId="267"/>
            <ac:spMk id="7" creationId="{F6871F0D-F494-4313-B23F-64A035B44F27}"/>
          </ac:spMkLst>
        </pc:spChg>
      </pc:sldChg>
      <pc:sldChg chg="del">
        <pc:chgData name="bpj2500@outlook.com" userId="b8df1e08469e1d1b" providerId="LiveId" clId="{8C1B89D0-D354-4620-9364-D593AD09F8F6}" dt="2020-11-29T16:38:01.994" v="0" actId="2696"/>
        <pc:sldMkLst>
          <pc:docMk/>
          <pc:sldMk cId="2737919337" sldId="268"/>
        </pc:sldMkLst>
      </pc:sldChg>
      <pc:sldChg chg="addSp delSp modSp new del mod setBg">
        <pc:chgData name="bpj2500@outlook.com" userId="b8df1e08469e1d1b" providerId="LiveId" clId="{8C1B89D0-D354-4620-9364-D593AD09F8F6}" dt="2020-11-29T18:59:07.420" v="1328" actId="2696"/>
        <pc:sldMkLst>
          <pc:docMk/>
          <pc:sldMk cId="3794801934" sldId="268"/>
        </pc:sldMkLst>
        <pc:spChg chg="mod">
          <ac:chgData name="bpj2500@outlook.com" userId="b8df1e08469e1d1b" providerId="LiveId" clId="{8C1B89D0-D354-4620-9364-D593AD09F8F6}" dt="2020-11-29T18:58:58.601" v="1327" actId="26606"/>
          <ac:spMkLst>
            <pc:docMk/>
            <pc:sldMk cId="3794801934" sldId="268"/>
            <ac:spMk id="2" creationId="{177BFE8C-2874-41ED-92C6-A1B75F87AF63}"/>
          </ac:spMkLst>
        </pc:spChg>
        <pc:spChg chg="del">
          <ac:chgData name="bpj2500@outlook.com" userId="b8df1e08469e1d1b" providerId="LiveId" clId="{8C1B89D0-D354-4620-9364-D593AD09F8F6}" dt="2020-11-29T18:54:38.598" v="1255" actId="931"/>
          <ac:spMkLst>
            <pc:docMk/>
            <pc:sldMk cId="3794801934" sldId="268"/>
            <ac:spMk id="3" creationId="{09CBC71D-7526-4BA3-8784-23BB4DDFAC1C}"/>
          </ac:spMkLst>
        </pc:spChg>
        <pc:spChg chg="add del">
          <ac:chgData name="bpj2500@outlook.com" userId="b8df1e08469e1d1b" providerId="LiveId" clId="{8C1B89D0-D354-4620-9364-D593AD09F8F6}" dt="2020-11-29T18:54:49.594" v="1259" actId="26606"/>
          <ac:spMkLst>
            <pc:docMk/>
            <pc:sldMk cId="3794801934" sldId="268"/>
            <ac:spMk id="10" creationId="{3FA8EA49-487B-4E62-AC3C-3D4A96EF0A26}"/>
          </ac:spMkLst>
        </pc:spChg>
        <pc:spChg chg="add del">
          <ac:chgData name="bpj2500@outlook.com" userId="b8df1e08469e1d1b" providerId="LiveId" clId="{8C1B89D0-D354-4620-9364-D593AD09F8F6}" dt="2020-11-29T18:54:49.594" v="1259" actId="26606"/>
          <ac:spMkLst>
            <pc:docMk/>
            <pc:sldMk cId="3794801934" sldId="268"/>
            <ac:spMk id="12" creationId="{F3C8D54F-CA08-42F3-9924-FBA3CB680F28}"/>
          </ac:spMkLst>
        </pc:spChg>
        <pc:spChg chg="add del">
          <ac:chgData name="bpj2500@outlook.com" userId="b8df1e08469e1d1b" providerId="LiveId" clId="{8C1B89D0-D354-4620-9364-D593AD09F8F6}" dt="2020-11-29T18:54:57.481" v="1265" actId="26606"/>
          <ac:spMkLst>
            <pc:docMk/>
            <pc:sldMk cId="3794801934" sldId="268"/>
            <ac:spMk id="14" creationId="{71FC7D98-7B8B-402A-90FC-F027482F2142}"/>
          </ac:spMkLst>
        </pc:spChg>
        <pc:spChg chg="add del">
          <ac:chgData name="bpj2500@outlook.com" userId="b8df1e08469e1d1b" providerId="LiveId" clId="{8C1B89D0-D354-4620-9364-D593AD09F8F6}" dt="2020-11-29T18:54:57.481" v="1265" actId="26606"/>
          <ac:spMkLst>
            <pc:docMk/>
            <pc:sldMk cId="3794801934" sldId="268"/>
            <ac:spMk id="15" creationId="{AD7356EA-285B-4E5D-8FEC-104659A4FD2C}"/>
          </ac:spMkLst>
        </pc:spChg>
        <pc:spChg chg="add del">
          <ac:chgData name="bpj2500@outlook.com" userId="b8df1e08469e1d1b" providerId="LiveId" clId="{8C1B89D0-D354-4620-9364-D593AD09F8F6}" dt="2020-11-29T18:54:57.475" v="1264" actId="26606"/>
          <ac:spMkLst>
            <pc:docMk/>
            <pc:sldMk cId="3794801934" sldId="268"/>
            <ac:spMk id="20" creationId="{16C5FA50-8D52-4617-AF91-5C7B1C8352F1}"/>
          </ac:spMkLst>
        </pc:spChg>
        <pc:spChg chg="add del">
          <ac:chgData name="bpj2500@outlook.com" userId="b8df1e08469e1d1b" providerId="LiveId" clId="{8C1B89D0-D354-4620-9364-D593AD09F8F6}" dt="2020-11-29T18:54:57.475" v="1264" actId="26606"/>
          <ac:spMkLst>
            <pc:docMk/>
            <pc:sldMk cId="3794801934" sldId="268"/>
            <ac:spMk id="22" creationId="{E223798C-12AD-4B0C-A50C-D676347D67CF}"/>
          </ac:spMkLst>
        </pc:spChg>
        <pc:spChg chg="add del">
          <ac:chgData name="bpj2500@outlook.com" userId="b8df1e08469e1d1b" providerId="LiveId" clId="{8C1B89D0-D354-4620-9364-D593AD09F8F6}" dt="2020-11-29T18:58:58.601" v="1327" actId="26606"/>
          <ac:spMkLst>
            <pc:docMk/>
            <pc:sldMk cId="3794801934" sldId="268"/>
            <ac:spMk id="24" creationId="{3FA8EA49-487B-4E62-AC3C-3D4A96EF0A26}"/>
          </ac:spMkLst>
        </pc:spChg>
        <pc:spChg chg="add del">
          <ac:chgData name="bpj2500@outlook.com" userId="b8df1e08469e1d1b" providerId="LiveId" clId="{8C1B89D0-D354-4620-9364-D593AD09F8F6}" dt="2020-11-29T18:58:58.601" v="1327" actId="26606"/>
          <ac:spMkLst>
            <pc:docMk/>
            <pc:sldMk cId="3794801934" sldId="268"/>
            <ac:spMk id="25" creationId="{F3C8D54F-CA08-42F3-9924-FBA3CB680F28}"/>
          </ac:spMkLst>
        </pc:spChg>
        <pc:spChg chg="add del">
          <ac:chgData name="bpj2500@outlook.com" userId="b8df1e08469e1d1b" providerId="LiveId" clId="{8C1B89D0-D354-4620-9364-D593AD09F8F6}" dt="2020-11-29T18:58:58.593" v="1326" actId="26606"/>
          <ac:spMkLst>
            <pc:docMk/>
            <pc:sldMk cId="3794801934" sldId="268"/>
            <ac:spMk id="30" creationId="{9D3A9E89-033E-4C4A-8C41-416DABFFD307}"/>
          </ac:spMkLst>
        </pc:spChg>
        <pc:spChg chg="add del">
          <ac:chgData name="bpj2500@outlook.com" userId="b8df1e08469e1d1b" providerId="LiveId" clId="{8C1B89D0-D354-4620-9364-D593AD09F8F6}" dt="2020-11-29T18:58:58.593" v="1326" actId="26606"/>
          <ac:spMkLst>
            <pc:docMk/>
            <pc:sldMk cId="3794801934" sldId="268"/>
            <ac:spMk id="32" creationId="{86293361-111E-427D-8E5B-256944AC8395}"/>
          </ac:spMkLst>
        </pc:spChg>
        <pc:spChg chg="add del">
          <ac:chgData name="bpj2500@outlook.com" userId="b8df1e08469e1d1b" providerId="LiveId" clId="{8C1B89D0-D354-4620-9364-D593AD09F8F6}" dt="2020-11-29T18:58:58.593" v="1326" actId="26606"/>
          <ac:spMkLst>
            <pc:docMk/>
            <pc:sldMk cId="3794801934" sldId="268"/>
            <ac:spMk id="56" creationId="{78907291-9D6D-4740-81DB-441477BCA279}"/>
          </ac:spMkLst>
        </pc:spChg>
        <pc:spChg chg="add">
          <ac:chgData name="bpj2500@outlook.com" userId="b8df1e08469e1d1b" providerId="LiveId" clId="{8C1B89D0-D354-4620-9364-D593AD09F8F6}" dt="2020-11-29T18:58:58.601" v="1327" actId="26606"/>
          <ac:spMkLst>
            <pc:docMk/>
            <pc:sldMk cId="3794801934" sldId="268"/>
            <ac:spMk id="58" creationId="{DCF72F19-1473-448C-AA14-0CB8AA374CF0}"/>
          </ac:spMkLst>
        </pc:spChg>
        <pc:spChg chg="add">
          <ac:chgData name="bpj2500@outlook.com" userId="b8df1e08469e1d1b" providerId="LiveId" clId="{8C1B89D0-D354-4620-9364-D593AD09F8F6}" dt="2020-11-29T18:58:58.601" v="1327" actId="26606"/>
          <ac:spMkLst>
            <pc:docMk/>
            <pc:sldMk cId="3794801934" sldId="268"/>
            <ac:spMk id="61" creationId="{04357C93-F0CB-4A1C-8F77-4E9063789819}"/>
          </ac:spMkLst>
        </pc:spChg>
        <pc:grpChg chg="add del">
          <ac:chgData name="bpj2500@outlook.com" userId="b8df1e08469e1d1b" providerId="LiveId" clId="{8C1B89D0-D354-4620-9364-D593AD09F8F6}" dt="2020-11-29T18:58:58.593" v="1326" actId="26606"/>
          <ac:grpSpMkLst>
            <pc:docMk/>
            <pc:sldMk cId="3794801934" sldId="268"/>
            <ac:grpSpMk id="34" creationId="{FCDE997A-E6D1-4881-88E5-269E5AC3DD1C}"/>
          </ac:grpSpMkLst>
        </pc:grpChg>
        <pc:grpChg chg="add">
          <ac:chgData name="bpj2500@outlook.com" userId="b8df1e08469e1d1b" providerId="LiveId" clId="{8C1B89D0-D354-4620-9364-D593AD09F8F6}" dt="2020-11-29T18:58:58.601" v="1327" actId="26606"/>
          <ac:grpSpMkLst>
            <pc:docMk/>
            <pc:sldMk cId="3794801934" sldId="268"/>
            <ac:grpSpMk id="59" creationId="{3AF6A671-C637-4547-85F4-51B6D1881399}"/>
          </ac:grpSpMkLst>
        </pc:grpChg>
        <pc:picChg chg="add mod">
          <ac:chgData name="bpj2500@outlook.com" userId="b8df1e08469e1d1b" providerId="LiveId" clId="{8C1B89D0-D354-4620-9364-D593AD09F8F6}" dt="2020-11-29T18:58:58.601" v="1327" actId="26606"/>
          <ac:picMkLst>
            <pc:docMk/>
            <pc:sldMk cId="3794801934" sldId="268"/>
            <ac:picMk id="5" creationId="{C6E5561C-6C3D-45D4-9806-50853D97BFF1}"/>
          </ac:picMkLst>
        </pc:picChg>
      </pc:sldChg>
      <pc:sldChg chg="addSp delSp modSp new mod setBg">
        <pc:chgData name="bpj2500@outlook.com" userId="b8df1e08469e1d1b" providerId="LiveId" clId="{8C1B89D0-D354-4620-9364-D593AD09F8F6}" dt="2020-11-30T01:47:47.688" v="2036" actId="1076"/>
        <pc:sldMkLst>
          <pc:docMk/>
          <pc:sldMk cId="3402661019" sldId="269"/>
        </pc:sldMkLst>
        <pc:spChg chg="mod">
          <ac:chgData name="bpj2500@outlook.com" userId="b8df1e08469e1d1b" providerId="LiveId" clId="{8C1B89D0-D354-4620-9364-D593AD09F8F6}" dt="2020-11-29T17:57:52.707" v="1108" actId="26606"/>
          <ac:spMkLst>
            <pc:docMk/>
            <pc:sldMk cId="3402661019" sldId="269"/>
            <ac:spMk id="2" creationId="{70084481-06CC-402B-AB26-6356122F2EB8}"/>
          </ac:spMkLst>
        </pc:spChg>
        <pc:spChg chg="del">
          <ac:chgData name="bpj2500@outlook.com" userId="b8df1e08469e1d1b" providerId="LiveId" clId="{8C1B89D0-D354-4620-9364-D593AD09F8F6}" dt="2020-11-29T17:36:42.705" v="1094" actId="931"/>
          <ac:spMkLst>
            <pc:docMk/>
            <pc:sldMk cId="3402661019" sldId="269"/>
            <ac:spMk id="3" creationId="{D21F8F47-57CE-419A-9AFA-73266A242783}"/>
          </ac:spMkLst>
        </pc:spChg>
        <pc:spChg chg="add del mod">
          <ac:chgData name="bpj2500@outlook.com" userId="b8df1e08469e1d1b" providerId="LiveId" clId="{8C1B89D0-D354-4620-9364-D593AD09F8F6}" dt="2020-11-30T01:47:20.974" v="2027" actId="478"/>
          <ac:spMkLst>
            <pc:docMk/>
            <pc:sldMk cId="3402661019" sldId="269"/>
            <ac:spMk id="10" creationId="{E624ACB4-E2D2-4FAB-B666-3EAC7030BCB9}"/>
          </ac:spMkLst>
        </pc:spChg>
        <pc:spChg chg="add del">
          <ac:chgData name="bpj2500@outlook.com" userId="b8df1e08469e1d1b" providerId="LiveId" clId="{8C1B89D0-D354-4620-9364-D593AD09F8F6}" dt="2020-11-29T17:57:52.707" v="1108" actId="26606"/>
          <ac:spMkLst>
            <pc:docMk/>
            <pc:sldMk cId="3402661019" sldId="269"/>
            <ac:spMk id="12" creationId="{022BDE4A-8A20-4A69-9C5A-581C82036A4D}"/>
          </ac:spMkLst>
        </pc:spChg>
        <pc:picChg chg="add del mod">
          <ac:chgData name="bpj2500@outlook.com" userId="b8df1e08469e1d1b" providerId="LiveId" clId="{8C1B89D0-D354-4620-9364-D593AD09F8F6}" dt="2020-11-30T01:47:16.989" v="2026" actId="478"/>
          <ac:picMkLst>
            <pc:docMk/>
            <pc:sldMk cId="3402661019" sldId="269"/>
            <ac:picMk id="5" creationId="{8A478EAB-E828-481E-A17E-BA072B10F4A3}"/>
          </ac:picMkLst>
        </pc:picChg>
        <pc:picChg chg="add del mod">
          <ac:chgData name="bpj2500@outlook.com" userId="b8df1e08469e1d1b" providerId="LiveId" clId="{8C1B89D0-D354-4620-9364-D593AD09F8F6}" dt="2020-11-30T01:40:11.893" v="2019" actId="478"/>
          <ac:picMkLst>
            <pc:docMk/>
            <pc:sldMk cId="3402661019" sldId="269"/>
            <ac:picMk id="7" creationId="{4C70DCAF-6681-47F1-B4D6-9A2282078433}"/>
          </ac:picMkLst>
        </pc:picChg>
        <pc:picChg chg="add mod">
          <ac:chgData name="bpj2500@outlook.com" userId="b8df1e08469e1d1b" providerId="LiveId" clId="{8C1B89D0-D354-4620-9364-D593AD09F8F6}" dt="2020-11-30T01:40:22.005" v="2025" actId="1076"/>
          <ac:picMkLst>
            <pc:docMk/>
            <pc:sldMk cId="3402661019" sldId="269"/>
            <ac:picMk id="8" creationId="{EF966E80-AD9B-4202-9097-12271896F55D}"/>
          </ac:picMkLst>
        </pc:picChg>
        <pc:picChg chg="add mod">
          <ac:chgData name="bpj2500@outlook.com" userId="b8df1e08469e1d1b" providerId="LiveId" clId="{8C1B89D0-D354-4620-9364-D593AD09F8F6}" dt="2020-11-30T01:47:47.688" v="2036" actId="1076"/>
          <ac:picMkLst>
            <pc:docMk/>
            <pc:sldMk cId="3402661019" sldId="269"/>
            <ac:picMk id="11" creationId="{F18B2C30-D49D-4BE3-8753-083D02952CFA}"/>
          </ac:picMkLst>
        </pc:picChg>
      </pc:sldChg>
      <pc:sldChg chg="addSp delSp modSp new mod setBg delDesignElem addCm modCm chgLayout">
        <pc:chgData name="bpj2500@outlook.com" userId="b8df1e08469e1d1b" providerId="LiveId" clId="{8C1B89D0-D354-4620-9364-D593AD09F8F6}" dt="2020-11-30T02:53:17.445" v="3104" actId="20577"/>
        <pc:sldMkLst>
          <pc:docMk/>
          <pc:sldMk cId="476377630" sldId="270"/>
        </pc:sldMkLst>
        <pc:spChg chg="mod ord">
          <ac:chgData name="bpj2500@outlook.com" userId="b8df1e08469e1d1b" providerId="LiveId" clId="{8C1B89D0-D354-4620-9364-D593AD09F8F6}" dt="2020-11-30T02:33:46.945" v="2554" actId="404"/>
          <ac:spMkLst>
            <pc:docMk/>
            <pc:sldMk cId="476377630" sldId="270"/>
            <ac:spMk id="2" creationId="{E6305CDC-B4EA-48F5-A80C-FF02CB74B7B4}"/>
          </ac:spMkLst>
        </pc:spChg>
        <pc:spChg chg="add del">
          <ac:chgData name="bpj2500@outlook.com" userId="b8df1e08469e1d1b" providerId="LiveId" clId="{8C1B89D0-D354-4620-9364-D593AD09F8F6}" dt="2020-11-29T19:08:09.627" v="1433"/>
          <ac:spMkLst>
            <pc:docMk/>
            <pc:sldMk cId="476377630" sldId="270"/>
            <ac:spMk id="3" creationId="{56ECF4F5-AF88-4F49-B5D1-1C7A5B94A659}"/>
          </ac:spMkLst>
        </pc:spChg>
        <pc:spChg chg="add mod">
          <ac:chgData name="bpj2500@outlook.com" userId="b8df1e08469e1d1b" providerId="LiveId" clId="{8C1B89D0-D354-4620-9364-D593AD09F8F6}" dt="2020-11-30T02:53:17.445" v="3104" actId="20577"/>
          <ac:spMkLst>
            <pc:docMk/>
            <pc:sldMk cId="476377630" sldId="270"/>
            <ac:spMk id="7" creationId="{8E2B9474-2869-47CA-8717-50274428E3B2}"/>
          </ac:spMkLst>
        </pc:spChg>
        <pc:spChg chg="add">
          <ac:chgData name="bpj2500@outlook.com" userId="b8df1e08469e1d1b" providerId="LiveId" clId="{8C1B89D0-D354-4620-9364-D593AD09F8F6}" dt="2020-11-29T19:15:39.532" v="1498" actId="26606"/>
          <ac:spMkLst>
            <pc:docMk/>
            <pc:sldMk cId="476377630" sldId="270"/>
            <ac:spMk id="8" creationId="{3FA8EA49-487B-4E62-AC3C-3D4A96EF0A26}"/>
          </ac:spMkLst>
        </pc:spChg>
        <pc:spChg chg="add">
          <ac:chgData name="bpj2500@outlook.com" userId="b8df1e08469e1d1b" providerId="LiveId" clId="{8C1B89D0-D354-4620-9364-D593AD09F8F6}" dt="2020-11-29T19:15:39.532" v="1498" actId="26606"/>
          <ac:spMkLst>
            <pc:docMk/>
            <pc:sldMk cId="476377630" sldId="270"/>
            <ac:spMk id="9" creationId="{F3C8D54F-CA08-42F3-9924-FBA3CB680F28}"/>
          </ac:spMkLst>
        </pc:spChg>
        <pc:spChg chg="add del">
          <ac:chgData name="bpj2500@outlook.com" userId="b8df1e08469e1d1b" providerId="LiveId" clId="{8C1B89D0-D354-4620-9364-D593AD09F8F6}" dt="2020-11-29T19:08:39.663" v="1437" actId="26606"/>
          <ac:spMkLst>
            <pc:docMk/>
            <pc:sldMk cId="476377630" sldId="270"/>
            <ac:spMk id="11" creationId="{16C5FA50-8D52-4617-AF91-5C7B1C8352F1}"/>
          </ac:spMkLst>
        </pc:spChg>
        <pc:spChg chg="add del">
          <ac:chgData name="bpj2500@outlook.com" userId="b8df1e08469e1d1b" providerId="LiveId" clId="{8C1B89D0-D354-4620-9364-D593AD09F8F6}" dt="2020-11-29T19:08:39.663" v="1437" actId="26606"/>
          <ac:spMkLst>
            <pc:docMk/>
            <pc:sldMk cId="476377630" sldId="270"/>
            <ac:spMk id="13" creationId="{E223798C-12AD-4B0C-A50C-D676347D67CF}"/>
          </ac:spMkLst>
        </pc:spChg>
        <pc:spChg chg="add del">
          <ac:chgData name="bpj2500@outlook.com" userId="b8df1e08469e1d1b" providerId="LiveId" clId="{8C1B89D0-D354-4620-9364-D593AD09F8F6}" dt="2020-11-29T19:12:09.184" v="1491" actId="26606"/>
          <ac:spMkLst>
            <pc:docMk/>
            <pc:sldMk cId="476377630" sldId="270"/>
            <ac:spMk id="18" creationId="{55666830-9A19-4E01-8505-D6C7F9AC5665}"/>
          </ac:spMkLst>
        </pc:spChg>
        <pc:spChg chg="add del">
          <ac:chgData name="bpj2500@outlook.com" userId="b8df1e08469e1d1b" providerId="LiveId" clId="{8C1B89D0-D354-4620-9364-D593AD09F8F6}" dt="2020-11-29T19:12:09.184" v="1491" actId="26606"/>
          <ac:spMkLst>
            <pc:docMk/>
            <pc:sldMk cId="476377630" sldId="270"/>
            <ac:spMk id="20" creationId="{AE9FC877-7FB6-4D22-9988-35420644E202}"/>
          </ac:spMkLst>
        </pc:spChg>
        <pc:spChg chg="add del">
          <ac:chgData name="bpj2500@outlook.com" userId="b8df1e08469e1d1b" providerId="LiveId" clId="{8C1B89D0-D354-4620-9364-D593AD09F8F6}" dt="2020-11-29T19:12:09.184" v="1491" actId="26606"/>
          <ac:spMkLst>
            <pc:docMk/>
            <pc:sldMk cId="476377630" sldId="270"/>
            <ac:spMk id="22" creationId="{E41809D1-F12E-46BB-B804-5F209D325E8B}"/>
          </ac:spMkLst>
        </pc:spChg>
        <pc:spChg chg="add del">
          <ac:chgData name="bpj2500@outlook.com" userId="b8df1e08469e1d1b" providerId="LiveId" clId="{8C1B89D0-D354-4620-9364-D593AD09F8F6}" dt="2020-11-29T19:12:09.184" v="1491" actId="26606"/>
          <ac:spMkLst>
            <pc:docMk/>
            <pc:sldMk cId="476377630" sldId="270"/>
            <ac:spMk id="24" creationId="{AF2F604E-43BE-4DC3-B983-E071523364F8}"/>
          </ac:spMkLst>
        </pc:spChg>
        <pc:spChg chg="add del">
          <ac:chgData name="bpj2500@outlook.com" userId="b8df1e08469e1d1b" providerId="LiveId" clId="{8C1B89D0-D354-4620-9364-D593AD09F8F6}" dt="2020-11-29T19:12:09.184" v="1491" actId="26606"/>
          <ac:spMkLst>
            <pc:docMk/>
            <pc:sldMk cId="476377630" sldId="270"/>
            <ac:spMk id="26" creationId="{08C9B587-E65E-4B52-B37C-ABEBB6E87928}"/>
          </ac:spMkLst>
        </pc:spChg>
        <pc:spChg chg="add del">
          <ac:chgData name="bpj2500@outlook.com" userId="b8df1e08469e1d1b" providerId="LiveId" clId="{8C1B89D0-D354-4620-9364-D593AD09F8F6}" dt="2020-11-29T19:12:04.916" v="1488" actId="26606"/>
          <ac:spMkLst>
            <pc:docMk/>
            <pc:sldMk cId="476377630" sldId="270"/>
            <ac:spMk id="31" creationId="{16C5FA50-8D52-4617-AF91-5C7B1C8352F1}"/>
          </ac:spMkLst>
        </pc:spChg>
        <pc:spChg chg="add del">
          <ac:chgData name="bpj2500@outlook.com" userId="b8df1e08469e1d1b" providerId="LiveId" clId="{8C1B89D0-D354-4620-9364-D593AD09F8F6}" dt="2020-11-29T19:12:04.916" v="1488" actId="26606"/>
          <ac:spMkLst>
            <pc:docMk/>
            <pc:sldMk cId="476377630" sldId="270"/>
            <ac:spMk id="33" creationId="{E223798C-12AD-4B0C-A50C-D676347D67CF}"/>
          </ac:spMkLst>
        </pc:spChg>
        <pc:spChg chg="add del">
          <ac:chgData name="bpj2500@outlook.com" userId="b8df1e08469e1d1b" providerId="LiveId" clId="{8C1B89D0-D354-4620-9364-D593AD09F8F6}" dt="2020-11-29T19:12:09.177" v="1490" actId="26606"/>
          <ac:spMkLst>
            <pc:docMk/>
            <pc:sldMk cId="476377630" sldId="270"/>
            <ac:spMk id="35" creationId="{71FC7D98-7B8B-402A-90FC-F027482F2142}"/>
          </ac:spMkLst>
        </pc:spChg>
        <pc:spChg chg="add del">
          <ac:chgData name="bpj2500@outlook.com" userId="b8df1e08469e1d1b" providerId="LiveId" clId="{8C1B89D0-D354-4620-9364-D593AD09F8F6}" dt="2020-11-29T19:12:09.177" v="1490" actId="26606"/>
          <ac:spMkLst>
            <pc:docMk/>
            <pc:sldMk cId="476377630" sldId="270"/>
            <ac:spMk id="36" creationId="{AD7356EA-285B-4E5D-8FEC-104659A4FD2C}"/>
          </ac:spMkLst>
        </pc:spChg>
        <pc:spChg chg="add del">
          <ac:chgData name="bpj2500@outlook.com" userId="b8df1e08469e1d1b" providerId="LiveId" clId="{8C1B89D0-D354-4620-9364-D593AD09F8F6}" dt="2020-11-29T19:15:24.159" v="1495" actId="700"/>
          <ac:spMkLst>
            <pc:docMk/>
            <pc:sldMk cId="476377630" sldId="270"/>
            <ac:spMk id="38" creationId="{3FA8EA49-487B-4E62-AC3C-3D4A96EF0A26}"/>
          </ac:spMkLst>
        </pc:spChg>
        <pc:spChg chg="add del">
          <ac:chgData name="bpj2500@outlook.com" userId="b8df1e08469e1d1b" providerId="LiveId" clId="{8C1B89D0-D354-4620-9364-D593AD09F8F6}" dt="2020-11-29T19:15:24.159" v="1495" actId="700"/>
          <ac:spMkLst>
            <pc:docMk/>
            <pc:sldMk cId="476377630" sldId="270"/>
            <ac:spMk id="39" creationId="{F3C8D54F-CA08-42F3-9924-FBA3CB680F28}"/>
          </ac:spMkLst>
        </pc:spChg>
        <pc:picChg chg="add del mod">
          <ac:chgData name="bpj2500@outlook.com" userId="b8df1e08469e1d1b" providerId="LiveId" clId="{8C1B89D0-D354-4620-9364-D593AD09F8F6}" dt="2020-11-29T19:04:32.353" v="1431" actId="931"/>
          <ac:picMkLst>
            <pc:docMk/>
            <pc:sldMk cId="476377630" sldId="270"/>
            <ac:picMk id="5" creationId="{94BAE90E-781D-446F-BF93-8769D52A71B4}"/>
          </ac:picMkLst>
        </pc:picChg>
        <pc:picChg chg="add mod ord">
          <ac:chgData name="bpj2500@outlook.com" userId="b8df1e08469e1d1b" providerId="LiveId" clId="{8C1B89D0-D354-4620-9364-D593AD09F8F6}" dt="2020-11-29T19:15:51.628" v="1506" actId="1076"/>
          <ac:picMkLst>
            <pc:docMk/>
            <pc:sldMk cId="476377630" sldId="270"/>
            <ac:picMk id="6" creationId="{EBB4DC07-8F65-4F9E-AF93-05719A05B4F8}"/>
          </ac:picMkLst>
        </pc:picChg>
      </pc:sldChg>
      <pc:sldChg chg="addSp delSp modSp new mod setBg delDesignElem chgLayout">
        <pc:chgData name="bpj2500@outlook.com" userId="b8df1e08469e1d1b" providerId="LiveId" clId="{8C1B89D0-D354-4620-9364-D593AD09F8F6}" dt="2020-11-30T02:33:36.644" v="2552" actId="1076"/>
        <pc:sldMkLst>
          <pc:docMk/>
          <pc:sldMk cId="4264410976" sldId="271"/>
        </pc:sldMkLst>
        <pc:spChg chg="mod ord">
          <ac:chgData name="bpj2500@outlook.com" userId="b8df1e08469e1d1b" providerId="LiveId" clId="{8C1B89D0-D354-4620-9364-D593AD09F8F6}" dt="2020-11-30T02:33:30.468" v="2551" actId="1076"/>
          <ac:spMkLst>
            <pc:docMk/>
            <pc:sldMk cId="4264410976" sldId="271"/>
            <ac:spMk id="2" creationId="{89F25DB8-9510-4AFE-8183-F3310AD705A3}"/>
          </ac:spMkLst>
        </pc:spChg>
        <pc:spChg chg="del">
          <ac:chgData name="bpj2500@outlook.com" userId="b8df1e08469e1d1b" providerId="LiveId" clId="{8C1B89D0-D354-4620-9364-D593AD09F8F6}" dt="2020-11-29T19:11:15.015" v="1477" actId="931"/>
          <ac:spMkLst>
            <pc:docMk/>
            <pc:sldMk cId="4264410976" sldId="271"/>
            <ac:spMk id="3" creationId="{A997AAF0-1F04-4B33-86FA-D386593F9B0D}"/>
          </ac:spMkLst>
        </pc:spChg>
        <pc:spChg chg="add del mod">
          <ac:chgData name="bpj2500@outlook.com" userId="b8df1e08469e1d1b" providerId="LiveId" clId="{8C1B89D0-D354-4620-9364-D593AD09F8F6}" dt="2020-11-29T19:16:17.715" v="1513" actId="931"/>
          <ac:spMkLst>
            <pc:docMk/>
            <pc:sldMk cId="4264410976" sldId="271"/>
            <ac:spMk id="7" creationId="{B5C14627-F2CB-453B-8F45-2477F7D87104}"/>
          </ac:spMkLst>
        </pc:spChg>
        <pc:spChg chg="add del">
          <ac:chgData name="bpj2500@outlook.com" userId="b8df1e08469e1d1b" providerId="LiveId" clId="{8C1B89D0-D354-4620-9364-D593AD09F8F6}" dt="2020-11-29T19:11:35.019" v="1482" actId="26606"/>
          <ac:spMkLst>
            <pc:docMk/>
            <pc:sldMk cId="4264410976" sldId="271"/>
            <ac:spMk id="10" creationId="{71FC7D98-7B8B-402A-90FC-F027482F2142}"/>
          </ac:spMkLst>
        </pc:spChg>
        <pc:spChg chg="add mod">
          <ac:chgData name="bpj2500@outlook.com" userId="b8df1e08469e1d1b" providerId="LiveId" clId="{8C1B89D0-D354-4620-9364-D593AD09F8F6}" dt="2020-11-30T02:33:36.644" v="2552" actId="1076"/>
          <ac:spMkLst>
            <pc:docMk/>
            <pc:sldMk cId="4264410976" sldId="271"/>
            <ac:spMk id="11" creationId="{C1ED9BCA-F3AC-4252-BA86-8839F284482C}"/>
          </ac:spMkLst>
        </pc:spChg>
        <pc:spChg chg="add del">
          <ac:chgData name="bpj2500@outlook.com" userId="b8df1e08469e1d1b" providerId="LiveId" clId="{8C1B89D0-D354-4620-9364-D593AD09F8F6}" dt="2020-11-29T19:11:35.019" v="1482" actId="26606"/>
          <ac:spMkLst>
            <pc:docMk/>
            <pc:sldMk cId="4264410976" sldId="271"/>
            <ac:spMk id="12" creationId="{AD7356EA-285B-4E5D-8FEC-104659A4FD2C}"/>
          </ac:spMkLst>
        </pc:spChg>
        <pc:spChg chg="add">
          <ac:chgData name="bpj2500@outlook.com" userId="b8df1e08469e1d1b" providerId="LiveId" clId="{8C1B89D0-D354-4620-9364-D593AD09F8F6}" dt="2020-11-29T19:16:22.773" v="1516" actId="26606"/>
          <ac:spMkLst>
            <pc:docMk/>
            <pc:sldMk cId="4264410976" sldId="271"/>
            <ac:spMk id="14" creationId="{3FA8EA49-487B-4E62-AC3C-3D4A96EF0A26}"/>
          </ac:spMkLst>
        </pc:spChg>
        <pc:spChg chg="add">
          <ac:chgData name="bpj2500@outlook.com" userId="b8df1e08469e1d1b" providerId="LiveId" clId="{8C1B89D0-D354-4620-9364-D593AD09F8F6}" dt="2020-11-29T19:16:22.773" v="1516" actId="26606"/>
          <ac:spMkLst>
            <pc:docMk/>
            <pc:sldMk cId="4264410976" sldId="271"/>
            <ac:spMk id="16" creationId="{F3C8D54F-CA08-42F3-9924-FBA3CB680F28}"/>
          </ac:spMkLst>
        </pc:spChg>
        <pc:spChg chg="add del">
          <ac:chgData name="bpj2500@outlook.com" userId="b8df1e08469e1d1b" providerId="LiveId" clId="{8C1B89D0-D354-4620-9364-D593AD09F8F6}" dt="2020-11-29T19:15:19.986" v="1494" actId="700"/>
          <ac:spMkLst>
            <pc:docMk/>
            <pc:sldMk cId="4264410976" sldId="271"/>
            <ac:spMk id="17" creationId="{55666830-9A19-4E01-8505-D6C7F9AC5665}"/>
          </ac:spMkLst>
        </pc:spChg>
        <pc:spChg chg="add del">
          <ac:chgData name="bpj2500@outlook.com" userId="b8df1e08469e1d1b" providerId="LiveId" clId="{8C1B89D0-D354-4620-9364-D593AD09F8F6}" dt="2020-11-29T19:15:19.986" v="1494" actId="700"/>
          <ac:spMkLst>
            <pc:docMk/>
            <pc:sldMk cId="4264410976" sldId="271"/>
            <ac:spMk id="19" creationId="{AE9FC877-7FB6-4D22-9988-35420644E202}"/>
          </ac:spMkLst>
        </pc:spChg>
        <pc:spChg chg="add del">
          <ac:chgData name="bpj2500@outlook.com" userId="b8df1e08469e1d1b" providerId="LiveId" clId="{8C1B89D0-D354-4620-9364-D593AD09F8F6}" dt="2020-11-29T19:15:19.986" v="1494" actId="700"/>
          <ac:spMkLst>
            <pc:docMk/>
            <pc:sldMk cId="4264410976" sldId="271"/>
            <ac:spMk id="21" creationId="{E41809D1-F12E-46BB-B804-5F209D325E8B}"/>
          </ac:spMkLst>
        </pc:spChg>
        <pc:spChg chg="add del">
          <ac:chgData name="bpj2500@outlook.com" userId="b8df1e08469e1d1b" providerId="LiveId" clId="{8C1B89D0-D354-4620-9364-D593AD09F8F6}" dt="2020-11-29T19:15:19.986" v="1494" actId="700"/>
          <ac:spMkLst>
            <pc:docMk/>
            <pc:sldMk cId="4264410976" sldId="271"/>
            <ac:spMk id="23" creationId="{AF2F604E-43BE-4DC3-B983-E071523364F8}"/>
          </ac:spMkLst>
        </pc:spChg>
        <pc:spChg chg="add del">
          <ac:chgData name="bpj2500@outlook.com" userId="b8df1e08469e1d1b" providerId="LiveId" clId="{8C1B89D0-D354-4620-9364-D593AD09F8F6}" dt="2020-11-29T19:15:19.986" v="1494" actId="700"/>
          <ac:spMkLst>
            <pc:docMk/>
            <pc:sldMk cId="4264410976" sldId="271"/>
            <ac:spMk id="25" creationId="{08C9B587-E65E-4B52-B37C-ABEBB6E87928}"/>
          </ac:spMkLst>
        </pc:spChg>
        <pc:picChg chg="add del mod ord">
          <ac:chgData name="bpj2500@outlook.com" userId="b8df1e08469e1d1b" providerId="LiveId" clId="{8C1B89D0-D354-4620-9364-D593AD09F8F6}" dt="2020-11-29T19:16:13.494" v="1512" actId="478"/>
          <ac:picMkLst>
            <pc:docMk/>
            <pc:sldMk cId="4264410976" sldId="271"/>
            <ac:picMk id="5" creationId="{8BE4CAD5-B00A-413C-83B3-95F5081EC213}"/>
          </ac:picMkLst>
        </pc:picChg>
        <pc:picChg chg="add mod">
          <ac:chgData name="bpj2500@outlook.com" userId="b8df1e08469e1d1b" providerId="LiveId" clId="{8C1B89D0-D354-4620-9364-D593AD09F8F6}" dt="2020-11-29T19:16:29.085" v="1518" actId="1076"/>
          <ac:picMkLst>
            <pc:docMk/>
            <pc:sldMk cId="4264410976" sldId="271"/>
            <ac:picMk id="9" creationId="{DE2AF2D7-A882-402D-84D9-336627D1EDBA}"/>
          </ac:picMkLst>
        </pc:picChg>
      </pc:sldChg>
      <pc:sldChg chg="addSp delSp modSp new mod setBg">
        <pc:chgData name="bpj2500@outlook.com" userId="b8df1e08469e1d1b" providerId="LiveId" clId="{8C1B89D0-D354-4620-9364-D593AD09F8F6}" dt="2020-11-30T02:55:41.790" v="3241" actId="1076"/>
        <pc:sldMkLst>
          <pc:docMk/>
          <pc:sldMk cId="2346281320" sldId="272"/>
        </pc:sldMkLst>
        <pc:spChg chg="mod">
          <ac:chgData name="bpj2500@outlook.com" userId="b8df1e08469e1d1b" providerId="LiveId" clId="{8C1B89D0-D354-4620-9364-D593AD09F8F6}" dt="2020-11-30T02:21:30.155" v="2501" actId="14100"/>
          <ac:spMkLst>
            <pc:docMk/>
            <pc:sldMk cId="2346281320" sldId="272"/>
            <ac:spMk id="2" creationId="{4B962FF0-2AFB-4A2C-A9A6-8D7981A64208}"/>
          </ac:spMkLst>
        </pc:spChg>
        <pc:spChg chg="del">
          <ac:chgData name="bpj2500@outlook.com" userId="b8df1e08469e1d1b" providerId="LiveId" clId="{8C1B89D0-D354-4620-9364-D593AD09F8F6}" dt="2020-11-29T19:33:58.807" v="1587" actId="931"/>
          <ac:spMkLst>
            <pc:docMk/>
            <pc:sldMk cId="2346281320" sldId="272"/>
            <ac:spMk id="3" creationId="{A4BBB70C-9599-4B94-A1D0-4D2CC25E5E8D}"/>
          </ac:spMkLst>
        </pc:spChg>
        <pc:spChg chg="add del mod">
          <ac:chgData name="bpj2500@outlook.com" userId="b8df1e08469e1d1b" providerId="LiveId" clId="{8C1B89D0-D354-4620-9364-D593AD09F8F6}" dt="2020-11-29T19:35:29.920" v="1605" actId="478"/>
          <ac:spMkLst>
            <pc:docMk/>
            <pc:sldMk cId="2346281320" sldId="272"/>
            <ac:spMk id="7" creationId="{103E6439-C176-45F4-AEF2-F8205A5D33F7}"/>
          </ac:spMkLst>
        </pc:spChg>
        <pc:spChg chg="add mod">
          <ac:chgData name="bpj2500@outlook.com" userId="b8df1e08469e1d1b" providerId="LiveId" clId="{8C1B89D0-D354-4620-9364-D593AD09F8F6}" dt="2020-11-30T02:55:41.790" v="3241" actId="1076"/>
          <ac:spMkLst>
            <pc:docMk/>
            <pc:sldMk cId="2346281320" sldId="272"/>
            <ac:spMk id="9" creationId="{B57338CE-E6F2-4058-8254-EC7A2C0D6A76}"/>
          </ac:spMkLst>
        </pc:spChg>
        <pc:spChg chg="add del">
          <ac:chgData name="bpj2500@outlook.com" userId="b8df1e08469e1d1b" providerId="LiveId" clId="{8C1B89D0-D354-4620-9364-D593AD09F8F6}" dt="2020-11-29T19:34:15.454" v="1596" actId="26606"/>
          <ac:spMkLst>
            <pc:docMk/>
            <pc:sldMk cId="2346281320" sldId="272"/>
            <ac:spMk id="10" creationId="{3FA8EA49-487B-4E62-AC3C-3D4A96EF0A26}"/>
          </ac:spMkLst>
        </pc:spChg>
        <pc:spChg chg="add del">
          <ac:chgData name="bpj2500@outlook.com" userId="b8df1e08469e1d1b" providerId="LiveId" clId="{8C1B89D0-D354-4620-9364-D593AD09F8F6}" dt="2020-11-29T19:34:15.454" v="1596" actId="26606"/>
          <ac:spMkLst>
            <pc:docMk/>
            <pc:sldMk cId="2346281320" sldId="272"/>
            <ac:spMk id="12" creationId="{F3C8D54F-CA08-42F3-9924-FBA3CB680F28}"/>
          </ac:spMkLst>
        </pc:spChg>
        <pc:spChg chg="add del">
          <ac:chgData name="bpj2500@outlook.com" userId="b8df1e08469e1d1b" providerId="LiveId" clId="{8C1B89D0-D354-4620-9364-D593AD09F8F6}" dt="2020-11-29T19:34:26.372" v="1599" actId="26606"/>
          <ac:spMkLst>
            <pc:docMk/>
            <pc:sldMk cId="2346281320" sldId="272"/>
            <ac:spMk id="17" creationId="{16C5FA50-8D52-4617-AF91-5C7B1C8352F1}"/>
          </ac:spMkLst>
        </pc:spChg>
        <pc:spChg chg="add del">
          <ac:chgData name="bpj2500@outlook.com" userId="b8df1e08469e1d1b" providerId="LiveId" clId="{8C1B89D0-D354-4620-9364-D593AD09F8F6}" dt="2020-11-29T19:34:26.372" v="1599" actId="26606"/>
          <ac:spMkLst>
            <pc:docMk/>
            <pc:sldMk cId="2346281320" sldId="272"/>
            <ac:spMk id="19" creationId="{E223798C-12AD-4B0C-A50C-D676347D67CF}"/>
          </ac:spMkLst>
        </pc:spChg>
        <pc:spChg chg="add del">
          <ac:chgData name="bpj2500@outlook.com" userId="b8df1e08469e1d1b" providerId="LiveId" clId="{8C1B89D0-D354-4620-9364-D593AD09F8F6}" dt="2020-11-29T19:35:19.017" v="1603" actId="26606"/>
          <ac:spMkLst>
            <pc:docMk/>
            <pc:sldMk cId="2346281320" sldId="272"/>
            <ac:spMk id="24" creationId="{71FC7D98-7B8B-402A-90FC-F027482F2142}"/>
          </ac:spMkLst>
        </pc:spChg>
        <pc:spChg chg="add del">
          <ac:chgData name="bpj2500@outlook.com" userId="b8df1e08469e1d1b" providerId="LiveId" clId="{8C1B89D0-D354-4620-9364-D593AD09F8F6}" dt="2020-11-29T19:35:19.017" v="1603" actId="26606"/>
          <ac:spMkLst>
            <pc:docMk/>
            <pc:sldMk cId="2346281320" sldId="272"/>
            <ac:spMk id="26" creationId="{AD7356EA-285B-4E5D-8FEC-104659A4FD2C}"/>
          </ac:spMkLst>
        </pc:spChg>
        <pc:spChg chg="add del">
          <ac:chgData name="bpj2500@outlook.com" userId="b8df1e08469e1d1b" providerId="LiveId" clId="{8C1B89D0-D354-4620-9364-D593AD09F8F6}" dt="2020-11-29T19:35:19.011" v="1602" actId="26606"/>
          <ac:spMkLst>
            <pc:docMk/>
            <pc:sldMk cId="2346281320" sldId="272"/>
            <ac:spMk id="31" creationId="{CDA1A2E9-63FE-408D-A803-8E306ECAB4B3}"/>
          </ac:spMkLst>
        </pc:spChg>
        <pc:spChg chg="add del">
          <ac:chgData name="bpj2500@outlook.com" userId="b8df1e08469e1d1b" providerId="LiveId" clId="{8C1B89D0-D354-4620-9364-D593AD09F8F6}" dt="2020-11-29T19:35:19.011" v="1602" actId="26606"/>
          <ac:spMkLst>
            <pc:docMk/>
            <pc:sldMk cId="2346281320" sldId="272"/>
            <ac:spMk id="33" creationId="{FBE9F90C-C163-435B-9A68-D15C92D1CF2B}"/>
          </ac:spMkLst>
        </pc:spChg>
        <pc:spChg chg="add del">
          <ac:chgData name="bpj2500@outlook.com" userId="b8df1e08469e1d1b" providerId="LiveId" clId="{8C1B89D0-D354-4620-9364-D593AD09F8F6}" dt="2020-11-29T19:35:19.011" v="1602" actId="26606"/>
          <ac:spMkLst>
            <pc:docMk/>
            <pc:sldMk cId="2346281320" sldId="272"/>
            <ac:spMk id="35" creationId="{1A882A9F-F4E9-4E23-8F0B-20B5DF42EAA9}"/>
          </ac:spMkLst>
        </pc:spChg>
        <pc:spChg chg="add">
          <ac:chgData name="bpj2500@outlook.com" userId="b8df1e08469e1d1b" providerId="LiveId" clId="{8C1B89D0-D354-4620-9364-D593AD09F8F6}" dt="2020-11-29T19:35:19.017" v="1603" actId="26606"/>
          <ac:spMkLst>
            <pc:docMk/>
            <pc:sldMk cId="2346281320" sldId="272"/>
            <ac:spMk id="37" creationId="{3FA8EA49-487B-4E62-AC3C-3D4A96EF0A26}"/>
          </ac:spMkLst>
        </pc:spChg>
        <pc:spChg chg="add">
          <ac:chgData name="bpj2500@outlook.com" userId="b8df1e08469e1d1b" providerId="LiveId" clId="{8C1B89D0-D354-4620-9364-D593AD09F8F6}" dt="2020-11-29T19:35:19.017" v="1603" actId="26606"/>
          <ac:spMkLst>
            <pc:docMk/>
            <pc:sldMk cId="2346281320" sldId="272"/>
            <ac:spMk id="38" creationId="{F3C8D54F-CA08-42F3-9924-FBA3CB680F28}"/>
          </ac:spMkLst>
        </pc:spChg>
        <pc:picChg chg="add del mod">
          <ac:chgData name="bpj2500@outlook.com" userId="b8df1e08469e1d1b" providerId="LiveId" clId="{8C1B89D0-D354-4620-9364-D593AD09F8F6}" dt="2020-11-29T19:35:22.301" v="1604" actId="478"/>
          <ac:picMkLst>
            <pc:docMk/>
            <pc:sldMk cId="2346281320" sldId="272"/>
            <ac:picMk id="5" creationId="{9FE559B6-3211-491D-B732-F1F2F5DA3BEC}"/>
          </ac:picMkLst>
        </pc:picChg>
        <pc:picChg chg="add mod">
          <ac:chgData name="bpj2500@outlook.com" userId="b8df1e08469e1d1b" providerId="LiveId" clId="{8C1B89D0-D354-4620-9364-D593AD09F8F6}" dt="2020-11-29T19:35:57.586" v="1611" actId="1076"/>
          <ac:picMkLst>
            <pc:docMk/>
            <pc:sldMk cId="2346281320" sldId="272"/>
            <ac:picMk id="8" creationId="{E453A484-F15F-4BF7-BAB6-5A51CCCAA62F}"/>
          </ac:picMkLst>
        </pc:picChg>
      </pc:sldChg>
      <pc:sldChg chg="addSp delSp modSp new mod setBg">
        <pc:chgData name="bpj2500@outlook.com" userId="b8df1e08469e1d1b" providerId="LiveId" clId="{8C1B89D0-D354-4620-9364-D593AD09F8F6}" dt="2020-11-30T02:36:13.063" v="2798" actId="20577"/>
        <pc:sldMkLst>
          <pc:docMk/>
          <pc:sldMk cId="1612460984" sldId="273"/>
        </pc:sldMkLst>
        <pc:spChg chg="mod">
          <ac:chgData name="bpj2500@outlook.com" userId="b8df1e08469e1d1b" providerId="LiveId" clId="{8C1B89D0-D354-4620-9364-D593AD09F8F6}" dt="2020-11-30T02:34:18.938" v="2557" actId="27636"/>
          <ac:spMkLst>
            <pc:docMk/>
            <pc:sldMk cId="1612460984" sldId="273"/>
            <ac:spMk id="2" creationId="{2089C943-780A-442C-AF23-328EF5DF5776}"/>
          </ac:spMkLst>
        </pc:spChg>
        <pc:spChg chg="del">
          <ac:chgData name="bpj2500@outlook.com" userId="b8df1e08469e1d1b" providerId="LiveId" clId="{8C1B89D0-D354-4620-9364-D593AD09F8F6}" dt="2020-11-29T19:49:30.457" v="1758" actId="931"/>
          <ac:spMkLst>
            <pc:docMk/>
            <pc:sldMk cId="1612460984" sldId="273"/>
            <ac:spMk id="3" creationId="{1B981B53-E096-4E38-8D82-848387CA2762}"/>
          </ac:spMkLst>
        </pc:spChg>
        <pc:spChg chg="add mod">
          <ac:chgData name="bpj2500@outlook.com" userId="b8df1e08469e1d1b" providerId="LiveId" clId="{8C1B89D0-D354-4620-9364-D593AD09F8F6}" dt="2020-11-30T02:36:13.063" v="2798" actId="20577"/>
          <ac:spMkLst>
            <pc:docMk/>
            <pc:sldMk cId="1612460984" sldId="273"/>
            <ac:spMk id="6" creationId="{F0F341C4-1C6D-44DD-A91A-E4AB7765DE60}"/>
          </ac:spMkLst>
        </pc:spChg>
        <pc:spChg chg="add del">
          <ac:chgData name="bpj2500@outlook.com" userId="b8df1e08469e1d1b" providerId="LiveId" clId="{8C1B89D0-D354-4620-9364-D593AD09F8F6}" dt="2020-11-29T19:49:52.721" v="1764" actId="26606"/>
          <ac:spMkLst>
            <pc:docMk/>
            <pc:sldMk cId="1612460984" sldId="273"/>
            <ac:spMk id="10" creationId="{71FC7D98-7B8B-402A-90FC-F027482F2142}"/>
          </ac:spMkLst>
        </pc:spChg>
        <pc:spChg chg="add del">
          <ac:chgData name="bpj2500@outlook.com" userId="b8df1e08469e1d1b" providerId="LiveId" clId="{8C1B89D0-D354-4620-9364-D593AD09F8F6}" dt="2020-11-29T19:49:52.721" v="1764" actId="26606"/>
          <ac:spMkLst>
            <pc:docMk/>
            <pc:sldMk cId="1612460984" sldId="273"/>
            <ac:spMk id="12" creationId="{AD7356EA-285B-4E5D-8FEC-104659A4FD2C}"/>
          </ac:spMkLst>
        </pc:spChg>
        <pc:spChg chg="add">
          <ac:chgData name="bpj2500@outlook.com" userId="b8df1e08469e1d1b" providerId="LiveId" clId="{8C1B89D0-D354-4620-9364-D593AD09F8F6}" dt="2020-11-29T19:49:52.721" v="1764" actId="26606"/>
          <ac:spMkLst>
            <pc:docMk/>
            <pc:sldMk cId="1612460984" sldId="273"/>
            <ac:spMk id="17" creationId="{3FA8EA49-487B-4E62-AC3C-3D4A96EF0A26}"/>
          </ac:spMkLst>
        </pc:spChg>
        <pc:spChg chg="add">
          <ac:chgData name="bpj2500@outlook.com" userId="b8df1e08469e1d1b" providerId="LiveId" clId="{8C1B89D0-D354-4620-9364-D593AD09F8F6}" dt="2020-11-29T19:49:52.721" v="1764" actId="26606"/>
          <ac:spMkLst>
            <pc:docMk/>
            <pc:sldMk cId="1612460984" sldId="273"/>
            <ac:spMk id="19" creationId="{F3C8D54F-CA08-42F3-9924-FBA3CB680F28}"/>
          </ac:spMkLst>
        </pc:spChg>
        <pc:picChg chg="add mod">
          <ac:chgData name="bpj2500@outlook.com" userId="b8df1e08469e1d1b" providerId="LiveId" clId="{8C1B89D0-D354-4620-9364-D593AD09F8F6}" dt="2020-11-29T19:50:12.688" v="1770" actId="1076"/>
          <ac:picMkLst>
            <pc:docMk/>
            <pc:sldMk cId="1612460984" sldId="273"/>
            <ac:picMk id="5" creationId="{79BBEF77-7B5F-4162-828A-C1D9772507AF}"/>
          </ac:picMkLst>
        </pc:picChg>
      </pc:sldChg>
      <pc:sldChg chg="addSp delSp modSp new del mod ord setBg">
        <pc:chgData name="bpj2500@outlook.com" userId="b8df1e08469e1d1b" providerId="LiveId" clId="{8C1B89D0-D354-4620-9364-D593AD09F8F6}" dt="2020-11-30T02:53:24.816" v="3105" actId="2696"/>
        <pc:sldMkLst>
          <pc:docMk/>
          <pc:sldMk cId="3004901375" sldId="274"/>
        </pc:sldMkLst>
        <pc:spChg chg="mod">
          <ac:chgData name="bpj2500@outlook.com" userId="b8df1e08469e1d1b" providerId="LiveId" clId="{8C1B89D0-D354-4620-9364-D593AD09F8F6}" dt="2020-11-30T02:44:18.770" v="2833" actId="1076"/>
          <ac:spMkLst>
            <pc:docMk/>
            <pc:sldMk cId="3004901375" sldId="274"/>
            <ac:spMk id="2" creationId="{41BA2DF1-7A79-43FF-B637-9378CEFA8558}"/>
          </ac:spMkLst>
        </pc:spChg>
        <pc:spChg chg="del">
          <ac:chgData name="bpj2500@outlook.com" userId="b8df1e08469e1d1b" providerId="LiveId" clId="{8C1B89D0-D354-4620-9364-D593AD09F8F6}" dt="2020-11-29T19:57:41.631" v="1844" actId="931"/>
          <ac:spMkLst>
            <pc:docMk/>
            <pc:sldMk cId="3004901375" sldId="274"/>
            <ac:spMk id="3" creationId="{A8427B04-1CD4-419F-8D23-1FA9DFEE9079}"/>
          </ac:spMkLst>
        </pc:spChg>
        <pc:spChg chg="add del mod">
          <ac:chgData name="bpj2500@outlook.com" userId="b8df1e08469e1d1b" providerId="LiveId" clId="{8C1B89D0-D354-4620-9364-D593AD09F8F6}" dt="2020-11-29T19:58:15.521" v="1849" actId="478"/>
          <ac:spMkLst>
            <pc:docMk/>
            <pc:sldMk cId="3004901375" sldId="274"/>
            <ac:spMk id="7" creationId="{E70DD760-B015-41B8-AAB4-6FD13BC532CB}"/>
          </ac:spMkLst>
        </pc:spChg>
        <pc:spChg chg="add">
          <ac:chgData name="bpj2500@outlook.com" userId="b8df1e08469e1d1b" providerId="LiveId" clId="{8C1B89D0-D354-4620-9364-D593AD09F8F6}" dt="2020-11-29T19:57:45.640" v="1847" actId="26606"/>
          <ac:spMkLst>
            <pc:docMk/>
            <pc:sldMk cId="3004901375" sldId="274"/>
            <ac:spMk id="10" creationId="{71FC7D98-7B8B-402A-90FC-F027482F2142}"/>
          </ac:spMkLst>
        </pc:spChg>
        <pc:spChg chg="add">
          <ac:chgData name="bpj2500@outlook.com" userId="b8df1e08469e1d1b" providerId="LiveId" clId="{8C1B89D0-D354-4620-9364-D593AD09F8F6}" dt="2020-11-29T19:57:45.640" v="1847" actId="26606"/>
          <ac:spMkLst>
            <pc:docMk/>
            <pc:sldMk cId="3004901375" sldId="274"/>
            <ac:spMk id="12" creationId="{AD7356EA-285B-4E5D-8FEC-104659A4FD2C}"/>
          </ac:spMkLst>
        </pc:spChg>
        <pc:picChg chg="add del mod">
          <ac:chgData name="bpj2500@outlook.com" userId="b8df1e08469e1d1b" providerId="LiveId" clId="{8C1B89D0-D354-4620-9364-D593AD09F8F6}" dt="2020-11-29T19:58:09.373" v="1848" actId="478"/>
          <ac:picMkLst>
            <pc:docMk/>
            <pc:sldMk cId="3004901375" sldId="274"/>
            <ac:picMk id="5" creationId="{1D5E8D8D-F3CB-436C-B6DF-1DAA1D1D0ED3}"/>
          </ac:picMkLst>
        </pc:picChg>
        <pc:picChg chg="add mod">
          <ac:chgData name="bpj2500@outlook.com" userId="b8df1e08469e1d1b" providerId="LiveId" clId="{8C1B89D0-D354-4620-9364-D593AD09F8F6}" dt="2020-11-29T19:58:23.655" v="1854" actId="1076"/>
          <ac:picMkLst>
            <pc:docMk/>
            <pc:sldMk cId="3004901375" sldId="274"/>
            <ac:picMk id="8" creationId="{D46F69D5-B790-4E4D-B3D8-ECE57652386D}"/>
          </ac:picMkLst>
        </pc:picChg>
      </pc:sldChg>
      <pc:sldChg chg="modSp new del mod">
        <pc:chgData name="bpj2500@outlook.com" userId="b8df1e08469e1d1b" providerId="LiveId" clId="{8C1B89D0-D354-4620-9364-D593AD09F8F6}" dt="2020-11-30T03:30:50.752" v="3242" actId="2696"/>
        <pc:sldMkLst>
          <pc:docMk/>
          <pc:sldMk cId="1728775037" sldId="275"/>
        </pc:sldMkLst>
        <pc:spChg chg="mod">
          <ac:chgData name="bpj2500@outlook.com" userId="b8df1e08469e1d1b" providerId="LiveId" clId="{8C1B89D0-D354-4620-9364-D593AD09F8F6}" dt="2020-11-30T02:36:41.323" v="2824" actId="20577"/>
          <ac:spMkLst>
            <pc:docMk/>
            <pc:sldMk cId="1728775037" sldId="275"/>
            <ac:spMk id="2" creationId="{39AF6F72-7303-4937-AB5A-885F4DFC968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15:41:13.548" idx="1">
    <p:pos x="10" y="10"/>
    <p:text>add bullet points to better describe graph</p:text>
    <p:extLst>
      <p:ext uri="{C676402C-5697-4E1C-873F-D02D1690AC5C}">
        <p15:threadingInfo xmlns:p15="http://schemas.microsoft.com/office/powerpoint/2012/main" timeZoneBias="300"/>
      </p:ext>
    </p:extLst>
  </p:cm>
  <p:cm authorId="1" dt="2020-11-29T15:44:15.683" idx="2">
    <p:pos x="10" y="106"/>
    <p:text>did we acheieve the goals of the project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CE63-616D-4FFF-92D1-EE92763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0761-BFA3-4147-BDF9-47383BC5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4368-B7E3-4EBB-9E55-53B2C400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0BDD-D6DF-4EDD-8ACC-AA0E2B8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F949-CBB2-4831-AA04-30DC22D5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4EC7-61DB-432C-9F1E-CFA8F49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432F-3C23-462E-86D9-A2C98AD6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033C-897A-443D-B621-FEA06F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9DE8-47A8-443B-8C0A-4179797F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E8AC-CC97-47C5-9136-88713859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9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0401A-CDE5-4FF3-95A5-14A0859E8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9CBE-5056-433A-AAA8-5889C41A8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C05A-C95A-4565-B6DA-C7EDFEB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A6BC-0E05-4278-B1FA-04F0A229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0073-630A-4E50-A3A5-5E97F26E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4D1F-9C7C-4E7A-AC6D-5F2808F6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E81A-4EB0-46FC-83D5-6C6C6F3A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53D2-02A3-4993-A7B0-BDA7439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89B3-1169-4755-B806-636B001E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13F4-6FD3-40B0-A4D2-E7C0E9E6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A848-66B1-402E-9905-C3AC50D7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4DAB-BCBB-4DFC-859A-C2A60577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4B25-A9B2-4DDD-8A6D-935CBF6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8A44-205C-459E-BD81-31287FFA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0E7E-328C-47EE-B250-010165A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B2DE-DEE5-4887-ABD5-BBDC57A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449B-486F-4926-B9A2-EE7E5EFD2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ED93-B6A8-4A37-8D78-782F6C51E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FC63-2234-46AE-AC5E-8374DDE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5CC78-355B-411D-B32B-8FA55A7F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88A6-61B0-4A4C-B401-50B21F4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69E-348F-46C5-8A05-7C23E967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AD78-08C0-4AD7-A110-94F924FD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90016-DA7D-4E26-B1F1-11F16D77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91B0B-6495-4F12-A4C6-D9F9C6CF7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EE29C-791C-4E93-A628-F9A70637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9A391-1F1A-4970-9F64-DB1FDA6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F59FB-BE21-4BB5-BDEF-99868A5C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31214-80FF-4399-B0CF-B86026E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E4A8-0DDE-473B-AE26-0DE283CC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0129-B9CA-46DC-9532-160A0BC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DBAB-7F26-4732-B884-9FF870D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97B5D-43BB-4B02-BA2C-E94A05E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7FB4E-7A51-47C4-BA34-8CE010C5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94645-72D6-48C8-865A-B1AF4F1B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FF5EF-B50C-48C3-8570-C5044BB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3E8B-59B6-499E-8062-0528F6D8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ECC3-7A70-4CAE-80DD-4995FD8A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64691-F2BB-40D9-A8C4-BCE06BF7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9FEB-262A-4934-876F-67B5BBF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43E52-B3DA-46ED-9BB6-92432D7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62A8-D932-46F2-ACE7-00EDAA10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2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159C-1413-4862-9E13-0C066579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01BAE-64F3-4702-883D-F23FB910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20A4C-DD35-463F-A47A-2A6513CD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302A1-6AC5-4176-94C7-746638D6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D2BE-BB84-46D8-B05A-3E1BDFD9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69B6-0D6D-488F-A916-D040D399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F20DC-AE1E-434D-8DDA-C530E197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AC67-C5B2-46F8-9988-C5931CA9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D611-18CF-42CE-B9A9-C466F1588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5A37-ECF1-4A91-8F44-F36768A9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AF-AB69-4666-987D-9BA45EFD3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1104A9-155A-4942-8912-D1A0E162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1CC4D-42A3-4A8B-9AF3-6DDD2950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/>
              <a:t>Multiple Linear Regression Analysis of Ames Housing Data: </a:t>
            </a:r>
            <a:br>
              <a:rPr lang="en-US" sz="3000" dirty="0"/>
            </a:br>
            <a:r>
              <a:rPr lang="en-US" sz="3000" dirty="0"/>
              <a:t>A Machine Learning Approach for Determining Valuable Housing Features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CD6B0-E46C-462A-9E40-2DD6CC71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Presentation by Brian Perez &amp; Matthew Harris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2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50DF-936B-49A5-BDED-AC5CF43B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6" y="418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Training: Results of the Final Model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C66A19-5147-4EF5-9396-B85DB9F7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1" y="1743954"/>
            <a:ext cx="11013489" cy="48415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Important Features Derived from Stepwise Regression: </a:t>
            </a:r>
          </a:p>
          <a:p>
            <a:pPr lvl="1"/>
            <a:r>
              <a:rPr lang="en-US" sz="2000" dirty="0"/>
              <a:t>Basement Quality 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 Square Footage 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Floor Square Footage </a:t>
            </a:r>
          </a:p>
          <a:p>
            <a:pPr lvl="1"/>
            <a:r>
              <a:rPr lang="en-US" sz="2000" dirty="0"/>
              <a:t>Exterior Quality </a:t>
            </a:r>
          </a:p>
          <a:p>
            <a:pPr lvl="1"/>
            <a:r>
              <a:rPr lang="en-US" sz="2000" dirty="0"/>
              <a:t>Exterior Condition </a:t>
            </a:r>
          </a:p>
          <a:p>
            <a:pPr lvl="1"/>
            <a:r>
              <a:rPr lang="en-US" sz="2000" dirty="0"/>
              <a:t>Garage Quality </a:t>
            </a:r>
          </a:p>
          <a:p>
            <a:pPr lvl="1"/>
            <a:r>
              <a:rPr lang="en-US" sz="2000" dirty="0"/>
              <a:t>Kitchen Quality </a:t>
            </a:r>
          </a:p>
          <a:p>
            <a:pPr lvl="1"/>
            <a:r>
              <a:rPr lang="en-US" sz="2000" dirty="0"/>
              <a:t>Neighborhood Group </a:t>
            </a:r>
          </a:p>
          <a:p>
            <a:pPr lvl="1"/>
            <a:r>
              <a:rPr lang="en-US" sz="2000" dirty="0"/>
              <a:t>Heating Quality </a:t>
            </a:r>
          </a:p>
          <a:p>
            <a:r>
              <a:rPr lang="en-US" sz="2400" dirty="0"/>
              <a:t>Adjusted R-Squared: 0.8427 </a:t>
            </a:r>
          </a:p>
          <a:p>
            <a:r>
              <a:rPr lang="en-US" sz="2400" dirty="0"/>
              <a:t>Cross-Validation Results</a:t>
            </a:r>
          </a:p>
          <a:p>
            <a:pPr lvl="1"/>
            <a:r>
              <a:rPr lang="en-US" sz="2000" dirty="0"/>
              <a:t>RMSE: 0.1452 </a:t>
            </a:r>
          </a:p>
          <a:p>
            <a:pPr lvl="1"/>
            <a:r>
              <a:rPr lang="en-US" sz="2000" dirty="0"/>
              <a:t>R-Squared: 0.838 </a:t>
            </a:r>
          </a:p>
        </p:txBody>
      </p:sp>
    </p:spTree>
    <p:extLst>
      <p:ext uri="{BB962C8B-B14F-4D97-AF65-F5344CB8AC3E}">
        <p14:creationId xmlns:p14="http://schemas.microsoft.com/office/powerpoint/2010/main" val="56078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CDC-B4EA-48F5-A80C-FF02CB74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254523"/>
            <a:ext cx="4649061" cy="2092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Model Diagnostics: Evaluation of Constant Variance Among Residuals 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B4DC07-8F65-4F9E-AF93-05719A05B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57"/>
          <a:stretch/>
        </p:blipFill>
        <p:spPr>
          <a:xfrm>
            <a:off x="474208" y="634181"/>
            <a:ext cx="6469517" cy="552315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B9474-2869-47CA-8717-50274428E3B2}"/>
              </a:ext>
            </a:extLst>
          </p:cNvPr>
          <p:cNvSpPr txBox="1"/>
          <p:nvPr/>
        </p:nvSpPr>
        <p:spPr>
          <a:xfrm>
            <a:off x="7805394" y="2551837"/>
            <a:ext cx="4308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values &amp; their associated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Examines whether predicted values have any non-linear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indicate any trend in plot</a:t>
            </a:r>
          </a:p>
        </p:txBody>
      </p:sp>
    </p:spTree>
    <p:extLst>
      <p:ext uri="{BB962C8B-B14F-4D97-AF65-F5344CB8AC3E}">
        <p14:creationId xmlns:p14="http://schemas.microsoft.com/office/powerpoint/2010/main" val="47637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5DB8-9510-4AFE-8183-F3310AD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152" y="484632"/>
            <a:ext cx="3690640" cy="16661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/>
              <a:t>Model Diagnostics: Distribution of Residuals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E2AF2D7-A882-402D-84D9-336627D1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7"/>
          <a:stretch/>
        </p:blipFill>
        <p:spPr>
          <a:xfrm>
            <a:off x="474208" y="617164"/>
            <a:ext cx="6567329" cy="560665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D9BCA-F3AC-4252-BA86-8839F284482C}"/>
              </a:ext>
            </a:extLst>
          </p:cNvPr>
          <p:cNvSpPr txBox="1"/>
          <p:nvPr/>
        </p:nvSpPr>
        <p:spPr>
          <a:xfrm>
            <a:off x="7760868" y="2338562"/>
            <a:ext cx="4223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 plot of the standardized residuals produced by the linear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behavior in the center of the distribution but skews towards the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2FF0-2AFB-4A2C-A9A6-8D7981A6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662" y="397667"/>
            <a:ext cx="4113620" cy="1545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/>
              <a:t>Model Diagnostics: Evaluation of Heteroskedasticity  </a:t>
            </a:r>
            <a:br>
              <a:rPr lang="en-US" sz="3600" dirty="0"/>
            </a:br>
            <a:r>
              <a:rPr lang="en-US" sz="3600" dirty="0"/>
              <a:t>  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3A484-F15F-4BF7-BAB6-5A51CCCA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8" y="484632"/>
            <a:ext cx="7017502" cy="5771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338CE-E6F2-4058-8254-EC7A2C0D6A76}"/>
              </a:ext>
            </a:extLst>
          </p:cNvPr>
          <p:cNvSpPr txBox="1"/>
          <p:nvPr/>
        </p:nvSpPr>
        <p:spPr>
          <a:xfrm>
            <a:off x="7892843" y="2055044"/>
            <a:ext cx="3959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values are plotted against the standardized residuals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show any sort of pattern in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most part, residuals shows large random pattern across values </a:t>
            </a:r>
          </a:p>
        </p:txBody>
      </p:sp>
    </p:spTree>
    <p:extLst>
      <p:ext uri="{BB962C8B-B14F-4D97-AF65-F5344CB8AC3E}">
        <p14:creationId xmlns:p14="http://schemas.microsoft.com/office/powerpoint/2010/main" val="23462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C943-780A-442C-AF23-328EF5DF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636" y="272771"/>
            <a:ext cx="4038600" cy="217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Model Diagnostics: Evaluation of Impactful Outliers &amp; Leverage Points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9BBEF77-7B5F-4162-828A-C1D97725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7"/>
          <a:stretch/>
        </p:blipFill>
        <p:spPr>
          <a:xfrm>
            <a:off x="198516" y="272771"/>
            <a:ext cx="7145905" cy="610059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341C4-1C6D-44DD-A91A-E4AB7765DE60}"/>
              </a:ext>
            </a:extLst>
          </p:cNvPr>
          <p:cNvSpPr txBox="1"/>
          <p:nvPr/>
        </p:nvSpPr>
        <p:spPr>
          <a:xfrm>
            <a:off x="7828636" y="2582945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vs the standardized residuals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cluster at around a leverage of zero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outliers, but none that indicate major influence in model</a:t>
            </a:r>
          </a:p>
        </p:txBody>
      </p:sp>
    </p:spTree>
    <p:extLst>
      <p:ext uri="{BB962C8B-B14F-4D97-AF65-F5344CB8AC3E}">
        <p14:creationId xmlns:p14="http://schemas.microsoft.com/office/powerpoint/2010/main" val="161246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D59-7FE4-4D98-AC15-6982FE73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Model Diagnostics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11F8-D8B9-4CD2-9750-F02B7CED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the assumptions of linear regression are upheld in this model</a:t>
            </a:r>
          </a:p>
          <a:p>
            <a:pPr lvl="1"/>
            <a:r>
              <a:rPr lang="en-US" dirty="0"/>
              <a:t>No non-linear trends present in model </a:t>
            </a:r>
          </a:p>
          <a:p>
            <a:pPr lvl="1"/>
            <a:r>
              <a:rPr lang="en-US" dirty="0"/>
              <a:t>Distribution of residuals is mostly normal</a:t>
            </a:r>
          </a:p>
          <a:p>
            <a:pPr lvl="1"/>
            <a:r>
              <a:rPr lang="en-US" dirty="0"/>
              <a:t>Constant variance and independence of errors  </a:t>
            </a:r>
          </a:p>
          <a:p>
            <a:pPr lvl="1"/>
            <a:r>
              <a:rPr lang="en-US" dirty="0"/>
              <a:t>No critical points influencing overall model </a:t>
            </a:r>
          </a:p>
          <a:p>
            <a:r>
              <a:rPr lang="en-US" dirty="0"/>
              <a:t>Coefficients can now be analyzed/interpreted in context with the data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3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56F2-3DD6-4213-A918-FDA5A4A9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Coefficients of the Final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C60A-3E53-4500-9B36-DDC1EC2E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model = log(</a:t>
            </a:r>
            <a:r>
              <a:rPr lang="en-US" dirty="0" err="1"/>
              <a:t>SalePrice</a:t>
            </a:r>
            <a:r>
              <a:rPr lang="en-US" dirty="0"/>
              <a:t>) ~ </a:t>
            </a:r>
            <a:r>
              <a:rPr lang="en-US" dirty="0" err="1"/>
              <a:t>BsmtQual</a:t>
            </a:r>
            <a:r>
              <a:rPr lang="en-US" dirty="0"/>
              <a:t> + log(X1stFlrSF) + log(X2ndFlrSF) + </a:t>
            </a:r>
            <a:r>
              <a:rPr lang="en-US" dirty="0" err="1"/>
              <a:t>neigh_group</a:t>
            </a:r>
            <a:r>
              <a:rPr lang="en-US" dirty="0"/>
              <a:t> + </a:t>
            </a:r>
            <a:r>
              <a:rPr lang="en-US" dirty="0" err="1"/>
              <a:t>KitchenQual</a:t>
            </a:r>
            <a:r>
              <a:rPr lang="en-US" dirty="0"/>
              <a:t> + </a:t>
            </a:r>
            <a:r>
              <a:rPr lang="en-US" dirty="0" err="1"/>
              <a:t>ExterQual</a:t>
            </a:r>
            <a:r>
              <a:rPr lang="en-US" dirty="0"/>
              <a:t> + </a:t>
            </a:r>
            <a:r>
              <a:rPr lang="en-US" dirty="0" err="1"/>
              <a:t>GarageQual</a:t>
            </a:r>
            <a:r>
              <a:rPr lang="en-US" dirty="0"/>
              <a:t> + </a:t>
            </a:r>
            <a:r>
              <a:rPr lang="en-US" dirty="0" err="1"/>
              <a:t>HeatingQC</a:t>
            </a:r>
            <a:r>
              <a:rPr lang="en-US" dirty="0"/>
              <a:t> + </a:t>
            </a:r>
            <a:r>
              <a:rPr lang="en-US" dirty="0" err="1"/>
              <a:t>ExterCond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Important: Sale Price was log transformed</a:t>
            </a:r>
          </a:p>
          <a:p>
            <a:pPr lvl="1"/>
            <a:r>
              <a:rPr lang="en-US" dirty="0"/>
              <a:t>Extracting value from the coefficients is difficult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y=</a:t>
            </a:r>
            <a:r>
              <a:rPr lang="es-ES" dirty="0" err="1"/>
              <a:t>exp</a:t>
            </a:r>
            <a:r>
              <a:rPr lang="es-ES" dirty="0"/>
              <a:t>(β0)</a:t>
            </a:r>
            <a:r>
              <a:rPr lang="es-ES" dirty="0" err="1"/>
              <a:t>exp</a:t>
            </a:r>
            <a:r>
              <a:rPr lang="es-ES" dirty="0"/>
              <a:t>(β1x). . .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Small changes in the log scale heavily impact the sale price</a:t>
            </a:r>
          </a:p>
          <a:p>
            <a:endParaRPr lang="en-US" dirty="0"/>
          </a:p>
          <a:p>
            <a:r>
              <a:rPr lang="en-US" dirty="0"/>
              <a:t>Ordinal dummy variables complicate interpretation further</a:t>
            </a:r>
          </a:p>
          <a:p>
            <a:endParaRPr lang="en-US" dirty="0"/>
          </a:p>
          <a:p>
            <a:r>
              <a:rPr lang="en-US" dirty="0"/>
              <a:t>Magnitudes of coefficients provide insights</a:t>
            </a:r>
          </a:p>
        </p:txBody>
      </p:sp>
    </p:spTree>
    <p:extLst>
      <p:ext uri="{BB962C8B-B14F-4D97-AF65-F5344CB8AC3E}">
        <p14:creationId xmlns:p14="http://schemas.microsoft.com/office/powerpoint/2010/main" val="207867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90E9-A34D-4540-BC85-339A0F8E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you spend your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9A3F-85F5-4C6E-9180-2862C9D3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Buyers/Builders</a:t>
            </a:r>
          </a:p>
          <a:p>
            <a:pPr lvl="1"/>
            <a:r>
              <a:rPr lang="en-US" dirty="0"/>
              <a:t>How should I build my house?</a:t>
            </a:r>
          </a:p>
          <a:p>
            <a:pPr lvl="1"/>
            <a:r>
              <a:rPr lang="en-US" dirty="0"/>
              <a:t>What features provide lasting value?</a:t>
            </a:r>
          </a:p>
          <a:p>
            <a:pPr lvl="1"/>
            <a:endParaRPr lang="en-US" dirty="0"/>
          </a:p>
          <a:p>
            <a:r>
              <a:rPr lang="en-US" dirty="0"/>
              <a:t>Sellers/Flippers</a:t>
            </a:r>
          </a:p>
          <a:p>
            <a:pPr lvl="1"/>
            <a:r>
              <a:rPr lang="en-US" dirty="0"/>
              <a:t>How should I get my house ready for sale?</a:t>
            </a:r>
          </a:p>
          <a:p>
            <a:pPr lvl="1"/>
            <a:r>
              <a:rPr lang="en-US" dirty="0"/>
              <a:t>What constitutes a house of good value?</a:t>
            </a:r>
          </a:p>
        </p:txBody>
      </p:sp>
    </p:spTree>
    <p:extLst>
      <p:ext uri="{BB962C8B-B14F-4D97-AF65-F5344CB8AC3E}">
        <p14:creationId xmlns:p14="http://schemas.microsoft.com/office/powerpoint/2010/main" val="79121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39D4-C559-4F19-B2E9-669C6B0A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Footage – Builders, Take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877A-5C7A-438E-9869-A1FC1A33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floor  - the largest coefficient at 0.55</a:t>
            </a:r>
          </a:p>
          <a:p>
            <a:pPr lvl="1"/>
            <a:r>
              <a:rPr lang="en-US" dirty="0"/>
              <a:t>Maximize first floor square footage as a builder</a:t>
            </a:r>
          </a:p>
          <a:p>
            <a:pPr lvl="1"/>
            <a:endParaRPr lang="en-US" dirty="0"/>
          </a:p>
          <a:p>
            <a:r>
              <a:rPr lang="en-US" dirty="0"/>
              <a:t>Second floor – significant, but low coefficient at 0.04</a:t>
            </a:r>
          </a:p>
          <a:p>
            <a:pPr lvl="1"/>
            <a:r>
              <a:rPr lang="en-US" dirty="0"/>
              <a:t>Possibly avoid as a builder; focus on other areas</a:t>
            </a:r>
          </a:p>
          <a:p>
            <a:pPr lvl="1"/>
            <a:r>
              <a:rPr lang="en-US" dirty="0"/>
              <a:t>Ranch styles,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But, square footage is difficult to alter in terms of buying/selling</a:t>
            </a:r>
          </a:p>
          <a:p>
            <a:endParaRPr lang="en-US" dirty="0"/>
          </a:p>
          <a:p>
            <a:r>
              <a:rPr lang="en-US" dirty="0"/>
              <a:t>Could indicate good/bad value for buyers</a:t>
            </a:r>
          </a:p>
        </p:txBody>
      </p:sp>
    </p:spTree>
    <p:extLst>
      <p:ext uri="{BB962C8B-B14F-4D97-AF65-F5344CB8AC3E}">
        <p14:creationId xmlns:p14="http://schemas.microsoft.com/office/powerpoint/2010/main" val="143260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5C34-B7D3-46C3-B40E-BA43877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Quality – External Condition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4737-3AAB-4B52-84E5-B089B000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736" y="1825624"/>
            <a:ext cx="5545183" cy="4351338"/>
          </a:xfrm>
        </p:spPr>
        <p:txBody>
          <a:bodyPr/>
          <a:lstStyle/>
          <a:p>
            <a:r>
              <a:rPr lang="en-US" dirty="0"/>
              <a:t>Most important categorical feature</a:t>
            </a:r>
          </a:p>
          <a:p>
            <a:pPr lvl="1"/>
            <a:r>
              <a:rPr lang="en-US" dirty="0"/>
              <a:t>0.47 for ‘Excellent’</a:t>
            </a:r>
          </a:p>
          <a:p>
            <a:pPr lvl="1"/>
            <a:endParaRPr lang="en-US" dirty="0"/>
          </a:p>
          <a:p>
            <a:r>
              <a:rPr lang="en-US" dirty="0"/>
              <a:t>Takeaway: ensure the exterior is of a high level</a:t>
            </a:r>
          </a:p>
          <a:p>
            <a:endParaRPr lang="en-US" dirty="0"/>
          </a:p>
          <a:p>
            <a:r>
              <a:rPr lang="en-US" dirty="0"/>
              <a:t>Curb appeal is extremely important to home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32DEEA-3015-42AF-9C37-90B8BFD05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4"/>
            <a:ext cx="5181600" cy="37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3B30-DF83-4703-82CE-B97B967D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1844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Project Objective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1D84-835E-4E00-819A-672359BC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3297"/>
            <a:ext cx="10668000" cy="3048001"/>
          </a:xfrm>
        </p:spPr>
        <p:txBody>
          <a:bodyPr/>
          <a:lstStyle/>
          <a:p>
            <a:r>
              <a:rPr lang="en-US" dirty="0"/>
              <a:t>The central aim of this project was to provide insights for potential home builders &amp; home renovators</a:t>
            </a:r>
          </a:p>
          <a:p>
            <a:r>
              <a:rPr lang="en-US" dirty="0"/>
              <a:t>A multiple linear regression model was implemented to determine which housing features were the most significant drivers of price values  </a:t>
            </a:r>
          </a:p>
        </p:txBody>
      </p:sp>
    </p:spTree>
    <p:extLst>
      <p:ext uri="{BB962C8B-B14F-4D97-AF65-F5344CB8AC3E}">
        <p14:creationId xmlns:p14="http://schemas.microsoft.com/office/powerpoint/2010/main" val="280884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0E7-6B75-4EE2-9043-CFF4A9B0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Quality and Kitchen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07D22-9E6C-42F3-9ECA-09C164A571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377456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1AE102-5FEB-49CD-8276-3F6BD25CB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6"/>
            <a:ext cx="5181600" cy="37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4B5-35B4-4356-ACAB-AB990A13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Basement(height) and Garage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13404-D6C8-4208-A345-6FC60C091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377456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C969C8-51A5-4F0F-A78E-EA16CF4C8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6"/>
            <a:ext cx="5181600" cy="37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5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14F9-B171-48AE-9D92-7DDF930F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“Excellent” Coefficients of all </a:t>
            </a: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43BD-1ADD-4CCE-B50C-440368731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Prioritize External Condition and Kitchen Quality</a:t>
            </a:r>
          </a:p>
          <a:p>
            <a:endParaRPr lang="en-US" dirty="0"/>
          </a:p>
          <a:p>
            <a:r>
              <a:rPr lang="en-US" dirty="0"/>
              <a:t>Ensure Heating Quality is of adequate standard</a:t>
            </a:r>
          </a:p>
          <a:p>
            <a:endParaRPr lang="en-US" dirty="0"/>
          </a:p>
          <a:p>
            <a:r>
              <a:rPr lang="en-US" dirty="0"/>
              <a:t>Improve low quality garages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FF54BF-D71C-44C8-A6FC-568AEAA745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37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6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BC90-FBFA-4A15-905A-22B12C2A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 Summary for Buyers/Sellers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DC0E-70C8-4A20-9D5B-87F621DD7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Buyers/Builders: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Beware short basements and low quality garages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Maximize first floor square footage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quality materials on exterior that won’t degrade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5CB4F-FFF0-4962-8300-6B86C8CFD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Sellers/Flippers: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Houses with poor garages may provide great flip opportunity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Beware short basements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Focus on kitchen and maximizing curb appeal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8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82F-E0F1-4767-B45C-22C722C1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for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638F-AC41-4EE4-82AE-568DB43170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Expand model to Predictive</a:t>
            </a:r>
          </a:p>
          <a:p>
            <a:pPr lvl="1"/>
            <a:r>
              <a:rPr lang="en-US" dirty="0"/>
              <a:t>Adv Modeling: Random Forrest </a:t>
            </a:r>
          </a:p>
          <a:p>
            <a:endParaRPr lang="en-US" dirty="0"/>
          </a:p>
          <a:p>
            <a:r>
              <a:rPr lang="en-US" dirty="0"/>
              <a:t>Add focus on distance to school, university, or shopping areas</a:t>
            </a:r>
          </a:p>
          <a:p>
            <a:pPr lvl="1"/>
            <a:r>
              <a:rPr lang="en-US" dirty="0"/>
              <a:t>Combine location data</a:t>
            </a:r>
          </a:p>
          <a:p>
            <a:pPr lvl="1"/>
            <a:endParaRPr lang="en-US" dirty="0"/>
          </a:p>
          <a:p>
            <a:r>
              <a:rPr lang="en-US" dirty="0"/>
              <a:t>Determine feature distribution across neighborhoods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CCC6-D6C8-46BB-BC8D-F3B19AE4A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a more recent data set:</a:t>
            </a:r>
          </a:p>
          <a:p>
            <a:pPr lvl="1"/>
            <a:r>
              <a:rPr lang="en-US" dirty="0"/>
              <a:t>Explore the impact of COVID</a:t>
            </a:r>
          </a:p>
          <a:p>
            <a:pPr lvl="1"/>
            <a:r>
              <a:rPr lang="en-US" dirty="0"/>
              <a:t>Effect of 2014 University housing shortage</a:t>
            </a:r>
          </a:p>
          <a:p>
            <a:pPr lvl="1"/>
            <a:endParaRPr lang="en-US" dirty="0"/>
          </a:p>
          <a:p>
            <a:r>
              <a:rPr lang="en-US" dirty="0"/>
              <a:t>COVID rates in Ames have been some of the highest in the world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1447-0A2D-4504-A5F8-1B442725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Housing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29E8-D0E2-40DE-8DC5-2C63084A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Ames Housing dataset contains the sale information of 2580 houses in Ames, Iowa between the years 2006 to 2010 </a:t>
            </a:r>
          </a:p>
          <a:p>
            <a:r>
              <a:rPr lang="en-US" dirty="0"/>
              <a:t>The dataset contains 82 columns with information regarding the numerous aspects of each sold home such as the size, quality, and condition of many of the housing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B168-85B7-4F8D-88AA-9E178754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of the Data: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280C-AA8C-4286-96BF-93F44A8D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12,254 missing values, so prior to analysis, these missing values were imputed </a:t>
            </a:r>
          </a:p>
          <a:p>
            <a:pPr lvl="1"/>
            <a:r>
              <a:rPr lang="en-US" dirty="0"/>
              <a:t>Many NAs corresponded to houses that lacked a particular feature </a:t>
            </a:r>
          </a:p>
          <a:p>
            <a:pPr lvl="1"/>
            <a:r>
              <a:rPr lang="en-US" dirty="0"/>
              <a:t>NAs also corresponded to houses that had no size value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26DA-AEE9-4B10-AA01-D2A7C25A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324" cy="1325563"/>
          </a:xfrm>
        </p:spPr>
        <p:txBody>
          <a:bodyPr/>
          <a:lstStyle/>
          <a:p>
            <a:pPr algn="ctr"/>
            <a:r>
              <a:rPr lang="en-US" dirty="0"/>
              <a:t>Pre-Processing of the Data: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0CCB6-B954-4077-B3FB-EF56F85D9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Additional features were generated in order to simplify the analysis of certain features or to see the effect of the new added feature in the model </a:t>
                </a:r>
              </a:p>
              <a:p>
                <a:pPr lvl="1"/>
                <a:r>
                  <a:rPr lang="en-US" dirty="0"/>
                  <a:t>Neighborhood Groupings </a:t>
                </a:r>
              </a:p>
              <a:p>
                <a:pPr lvl="1"/>
                <a:r>
                  <a:rPr lang="en-US" dirty="0"/>
                  <a:t>Area Ratio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GrossLivingArea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LotArea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Did a house undergo remodeling?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0CCB6-B954-4077-B3FB-EF56F85D9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4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4481-06CC-402B-AB26-6356122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65" y="300787"/>
            <a:ext cx="11031245" cy="1277244"/>
          </a:xfrm>
        </p:spPr>
        <p:txBody>
          <a:bodyPr/>
          <a:lstStyle/>
          <a:p>
            <a:pPr algn="ctr"/>
            <a:r>
              <a:rPr lang="en-US" dirty="0"/>
              <a:t>Pre-Processing: Categorical Feature Conversions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66E80-AD9B-4202-9097-12271896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88" y="1755024"/>
            <a:ext cx="5838633" cy="4802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B2C30-D49D-4BE3-8753-083D0295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9" y="1755024"/>
            <a:ext cx="5838633" cy="48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AA73-3024-48C5-9117-9A394927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the Data: Feature Scaling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8FF025-0A1E-4C03-AADB-69148C64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0" y="1763657"/>
            <a:ext cx="5789602" cy="47618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693DF2-AA01-4F0D-A62D-EC44E454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3657"/>
            <a:ext cx="5789603" cy="47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9C33-A6C1-4C27-ACCF-2A9248DA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7" y="365125"/>
            <a:ext cx="11441785" cy="1325563"/>
          </a:xfrm>
        </p:spPr>
        <p:txBody>
          <a:bodyPr/>
          <a:lstStyle/>
          <a:p>
            <a:pPr algn="ctr"/>
            <a:r>
              <a:rPr lang="en-US" dirty="0"/>
              <a:t>Pre-Processing: Feature Selection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105C9-65B7-450E-B62E-C4919FDF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7107"/>
            <a:ext cx="5720893" cy="47053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99EF589-95BF-40B1-A306-FB0FEC555D24}"/>
              </a:ext>
            </a:extLst>
          </p:cNvPr>
          <p:cNvSpPr/>
          <p:nvPr/>
        </p:nvSpPr>
        <p:spPr>
          <a:xfrm>
            <a:off x="9238267" y="5335570"/>
            <a:ext cx="1489435" cy="659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5580F-573F-4BF3-83CA-6AE52D3C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1" y="1687107"/>
            <a:ext cx="5791702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E37A-59A0-4BC0-BA1E-530ABEBB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Training: Stepwise Regression with Bayesian Information Criteria Penalty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7250-72C0-4418-AB32-E1F4A6E9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data in 80/20 split  </a:t>
            </a:r>
          </a:p>
          <a:p>
            <a:r>
              <a:rPr lang="en-US" dirty="0"/>
              <a:t>Using all features in the train dataset,  apply backwards stepwise regression with BIC penalty </a:t>
            </a:r>
          </a:p>
          <a:p>
            <a:r>
              <a:rPr lang="en-US" dirty="0"/>
              <a:t>Repeated stepwise regression with BIC criteria to develop the final model </a:t>
            </a:r>
          </a:p>
          <a:p>
            <a:r>
              <a:rPr lang="en-US" dirty="0"/>
              <a:t>Confirmed results via 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35235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891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Multiple Linear Regression Analysis of Ames Housing Data:  A Machine Learning Approach for Determining Valuable Housing Features  </vt:lpstr>
      <vt:lpstr>Project Objective  </vt:lpstr>
      <vt:lpstr>Overview of Housing Data </vt:lpstr>
      <vt:lpstr>Pre-Processing of the Data: Missing Values </vt:lpstr>
      <vt:lpstr>Pre-Processing of the Data: Feature Engineering</vt:lpstr>
      <vt:lpstr>Pre-Processing: Categorical Feature Conversions</vt:lpstr>
      <vt:lpstr>Pre-Processing of the Data: Feature Scaling </vt:lpstr>
      <vt:lpstr>Pre-Processing: Feature Selection Process</vt:lpstr>
      <vt:lpstr>Model Training: Stepwise Regression with Bayesian Information Criteria Penalty </vt:lpstr>
      <vt:lpstr>Model Training: Results of the Final Model  </vt:lpstr>
      <vt:lpstr>Model Diagnostics: Evaluation of Constant Variance Among Residuals  </vt:lpstr>
      <vt:lpstr>Model Diagnostics: Distribution of Residuals</vt:lpstr>
      <vt:lpstr>Model Diagnostics: Evaluation of Heteroskedasticity     </vt:lpstr>
      <vt:lpstr>Model Diagnostics: Evaluation of Impactful Outliers &amp; Leverage Points </vt:lpstr>
      <vt:lpstr>Summary of Model Diagnostics </vt:lpstr>
      <vt:lpstr>Reviewing Coefficients of the Final Variables</vt:lpstr>
      <vt:lpstr>Where should you spend your money?</vt:lpstr>
      <vt:lpstr>Square Footage – Builders, Take Note</vt:lpstr>
      <vt:lpstr>Condition and Quality – External Condition</vt:lpstr>
      <vt:lpstr>External Quality and Kitchen Quality</vt:lpstr>
      <vt:lpstr>Basement(height) and Garage Quality</vt:lpstr>
      <vt:lpstr>“Excellent” Coefficients of all Categoricals</vt:lpstr>
      <vt:lpstr>Ramification Summary for Buyers/Sellers</vt:lpstr>
      <vt:lpstr>Potential for 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Analysis of Ames Housing Data:  A Machine Learning Approach for Determining Valuable Housing Features  </dc:title>
  <dc:creator>bpj2500@outlook.com</dc:creator>
  <cp:lastModifiedBy>bpj2500@outlook.com</cp:lastModifiedBy>
  <cp:revision>13</cp:revision>
  <dcterms:created xsi:type="dcterms:W3CDTF">2020-11-29T19:49:52Z</dcterms:created>
  <dcterms:modified xsi:type="dcterms:W3CDTF">2020-12-01T00:48:00Z</dcterms:modified>
</cp:coreProperties>
</file>