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2" r:id="rId4"/>
    <p:sldId id="260" r:id="rId5"/>
    <p:sldId id="261" r:id="rId6"/>
    <p:sldId id="258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64E43-CFAA-4C4C-A25A-61B3FBBD0424}" type="datetimeFigureOut">
              <a:rPr lang="en-US" smtClean="0"/>
              <a:t>9/23/2014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AF6E8-8158-4C00-9936-C694850EFBA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64E43-CFAA-4C4C-A25A-61B3FBBD0424}" type="datetimeFigureOut">
              <a:rPr lang="en-US" smtClean="0"/>
              <a:t>9/23/2014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AF6E8-8158-4C00-9936-C694850EFB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64E43-CFAA-4C4C-A25A-61B3FBBD0424}" type="datetimeFigureOut">
              <a:rPr lang="en-US" smtClean="0"/>
              <a:t>9/23/2014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AF6E8-8158-4C00-9936-C694850EFB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64E43-CFAA-4C4C-A25A-61B3FBBD0424}" type="datetimeFigureOut">
              <a:rPr lang="en-US" smtClean="0"/>
              <a:t>9/23/2014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AF6E8-8158-4C00-9936-C694850EFB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64E43-CFAA-4C4C-A25A-61B3FBBD0424}" type="datetimeFigureOut">
              <a:rPr lang="en-US" smtClean="0"/>
              <a:t>9/23/2014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AF6E8-8158-4C00-9936-C694850EFBA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64E43-CFAA-4C4C-A25A-61B3FBBD0424}" type="datetimeFigureOut">
              <a:rPr lang="en-US" smtClean="0"/>
              <a:t>9/23/2014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AF6E8-8158-4C00-9936-C694850EFB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64E43-CFAA-4C4C-A25A-61B3FBBD0424}" type="datetimeFigureOut">
              <a:rPr lang="en-US" smtClean="0"/>
              <a:t>9/23/2014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AF6E8-8158-4C00-9936-C694850EFBA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64E43-CFAA-4C4C-A25A-61B3FBBD0424}" type="datetimeFigureOut">
              <a:rPr lang="en-US" smtClean="0"/>
              <a:t>9/23/2014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AF6E8-8158-4C00-9936-C694850EFB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64E43-CFAA-4C4C-A25A-61B3FBBD0424}" type="datetimeFigureOut">
              <a:rPr lang="en-US" smtClean="0"/>
              <a:t>9/23/2014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AF6E8-8158-4C00-9936-C694850EFB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64E43-CFAA-4C4C-A25A-61B3FBBD0424}" type="datetimeFigureOut">
              <a:rPr lang="en-US" smtClean="0"/>
              <a:t>9/23/2014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AF6E8-8158-4C00-9936-C694850EFBA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64E43-CFAA-4C4C-A25A-61B3FBBD0424}" type="datetimeFigureOut">
              <a:rPr lang="en-US" smtClean="0"/>
              <a:t>9/23/2014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AF6E8-8158-4C00-9936-C694850EFB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2BD64E43-CFAA-4C4C-A25A-61B3FBBD0424}" type="datetimeFigureOut">
              <a:rPr lang="en-US" smtClean="0"/>
              <a:t>9/23/2014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5FEAF6E8-8158-4C00-9936-C694850EFBA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XlfjRkN1dd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Design </a:t>
            </a:r>
            <a:r>
              <a:rPr lang="en-US" dirty="0" err="1" smtClean="0"/>
              <a:t>PRoposa</a:t>
            </a:r>
            <a:r>
              <a:rPr lang="en-US" dirty="0" err="1"/>
              <a:t>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Group 2:</a:t>
            </a:r>
          </a:p>
          <a:p>
            <a:r>
              <a:rPr lang="en-US" dirty="0" smtClean="0"/>
              <a:t>Paul </a:t>
            </a:r>
            <a:r>
              <a:rPr lang="en-US" dirty="0" err="1" smtClean="0"/>
              <a:t>Kruchko</a:t>
            </a:r>
            <a:endParaRPr lang="en-US" dirty="0" smtClean="0"/>
          </a:p>
          <a:p>
            <a:r>
              <a:rPr lang="en-US" dirty="0" smtClean="0"/>
              <a:t>Bryan </a:t>
            </a:r>
            <a:r>
              <a:rPr lang="en-US" dirty="0" err="1" smtClean="0"/>
              <a:t>Jagielo</a:t>
            </a:r>
            <a:endParaRPr lang="en-US" dirty="0" smtClean="0"/>
          </a:p>
          <a:p>
            <a:r>
              <a:rPr lang="en-US" dirty="0" smtClean="0"/>
              <a:t>Michael </a:t>
            </a:r>
            <a:r>
              <a:rPr lang="en-US" dirty="0" err="1" smtClean="0"/>
              <a:t>Laba</a:t>
            </a:r>
            <a:endParaRPr lang="en-US" dirty="0" smtClean="0"/>
          </a:p>
          <a:p>
            <a:r>
              <a:rPr lang="en-US" dirty="0" err="1" smtClean="0"/>
              <a:t>Xiaong</a:t>
            </a:r>
            <a:r>
              <a:rPr lang="en-US" dirty="0" smtClean="0"/>
              <a:t> Tong</a:t>
            </a:r>
          </a:p>
          <a:p>
            <a:r>
              <a:rPr lang="en-US" dirty="0" err="1" smtClean="0"/>
              <a:t>Xinfeng</a:t>
            </a:r>
            <a:r>
              <a:rPr lang="en-US" dirty="0" smtClean="0"/>
              <a:t> Shi</a:t>
            </a:r>
          </a:p>
          <a:p>
            <a:r>
              <a:rPr lang="en-US" dirty="0" smtClean="0"/>
              <a:t>Ran </a:t>
            </a:r>
            <a:r>
              <a:rPr lang="en-US" dirty="0" err="1" smtClean="0"/>
              <a:t>Ao</a:t>
            </a:r>
            <a:endParaRPr lang="en-US" dirty="0" smtClean="0"/>
          </a:p>
          <a:p>
            <a:r>
              <a:rPr lang="en-US" dirty="0" smtClean="0"/>
              <a:t>Monika </a:t>
            </a:r>
            <a:r>
              <a:rPr lang="en-US" dirty="0" err="1" smtClean="0"/>
              <a:t>Shaeff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112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System: An Overview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6400"/>
            <a:ext cx="4734867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410200" y="1752600"/>
            <a:ext cx="3505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-&gt; Designed around a vibratory bowl feeder</a:t>
            </a:r>
          </a:p>
          <a:p>
            <a:endParaRPr lang="en-US" dirty="0"/>
          </a:p>
          <a:p>
            <a:r>
              <a:rPr lang="en-US" dirty="0" smtClean="0"/>
              <a:t>-&gt; Through Closed-loop, feed-back control dispenses parts through a tube fitted with an array of light-sensors</a:t>
            </a:r>
          </a:p>
          <a:p>
            <a:endParaRPr lang="en-US" dirty="0"/>
          </a:p>
          <a:p>
            <a:r>
              <a:rPr lang="en-US" dirty="0" smtClean="0"/>
              <a:t>-&gt; Design inspiration:</a:t>
            </a:r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www.youtube.com/watch?v=XlfjRkN1ddg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68430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System: An </a:t>
            </a:r>
            <a:r>
              <a:rPr lang="en-US" dirty="0" smtClean="0"/>
              <a:t>Overview, cont’d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457200" y="1676400"/>
            <a:ext cx="7524751" cy="4934086"/>
            <a:chOff x="457200" y="1676400"/>
            <a:chExt cx="7524751" cy="4934086"/>
          </a:xfrm>
        </p:grpSpPr>
        <p:sp>
          <p:nvSpPr>
            <p:cNvPr id="4" name="Rectangle 3"/>
            <p:cNvSpPr/>
            <p:nvPr/>
          </p:nvSpPr>
          <p:spPr>
            <a:xfrm>
              <a:off x="1219200" y="1676400"/>
              <a:ext cx="1447800" cy="1219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F(s)</a:t>
              </a:r>
              <a:endParaRPr lang="en-US" dirty="0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609600" y="2286000"/>
              <a:ext cx="609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4" idx="3"/>
            </p:cNvCxnSpPr>
            <p:nvPr/>
          </p:nvCxnSpPr>
          <p:spPr>
            <a:xfrm>
              <a:off x="2667000" y="2286000"/>
              <a:ext cx="609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09600" y="1905000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819400" y="19050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Out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219200" y="3532360"/>
              <a:ext cx="14478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Hopper</a:t>
              </a:r>
              <a:endParaRPr lang="en-US" dirty="0"/>
            </a:p>
          </p:txBody>
        </p:sp>
        <p:cxnSp>
          <p:nvCxnSpPr>
            <p:cNvPr id="13" name="Straight Arrow Connector 12"/>
            <p:cNvCxnSpPr>
              <a:endCxn id="11" idx="1"/>
            </p:cNvCxnSpPr>
            <p:nvPr/>
          </p:nvCxnSpPr>
          <p:spPr>
            <a:xfrm>
              <a:off x="457200" y="3875260"/>
              <a:ext cx="762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57200" y="3581400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Parts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219200" y="4724400"/>
              <a:ext cx="14478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Transducer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048000" y="3532360"/>
              <a:ext cx="12192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Flow Limiter</a:t>
              </a:r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648200" y="3532360"/>
              <a:ext cx="12954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Organizer</a:t>
              </a:r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248400" y="3532360"/>
              <a:ext cx="173355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Counter/Velocity and Mass transfer</a:t>
              </a:r>
              <a:endParaRPr lang="en-US" sz="1400" dirty="0"/>
            </a:p>
          </p:txBody>
        </p:sp>
        <p:cxnSp>
          <p:nvCxnSpPr>
            <p:cNvPr id="22" name="Straight Arrow Connector 21"/>
            <p:cNvCxnSpPr>
              <a:stCxn id="11" idx="3"/>
              <a:endCxn id="18" idx="1"/>
            </p:cNvCxnSpPr>
            <p:nvPr/>
          </p:nvCxnSpPr>
          <p:spPr>
            <a:xfrm>
              <a:off x="2667000" y="3875260"/>
              <a:ext cx="381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8" idx="3"/>
              <a:endCxn id="19" idx="1"/>
            </p:cNvCxnSpPr>
            <p:nvPr/>
          </p:nvCxnSpPr>
          <p:spPr>
            <a:xfrm>
              <a:off x="4267200" y="3875260"/>
              <a:ext cx="381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9" idx="3"/>
              <a:endCxn id="20" idx="1"/>
            </p:cNvCxnSpPr>
            <p:nvPr/>
          </p:nvCxnSpPr>
          <p:spPr>
            <a:xfrm>
              <a:off x="5943600" y="3875260"/>
              <a:ext cx="304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5" idx="0"/>
              <a:endCxn id="11" idx="2"/>
            </p:cNvCxnSpPr>
            <p:nvPr/>
          </p:nvCxnSpPr>
          <p:spPr>
            <a:xfrm flipV="1">
              <a:off x="1943100" y="4218160"/>
              <a:ext cx="0" cy="5062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6229350" y="4724400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Staging Trough</a:t>
              </a:r>
              <a:endParaRPr lang="en-US" dirty="0"/>
            </a:p>
          </p:txBody>
        </p:sp>
        <p:cxnSp>
          <p:nvCxnSpPr>
            <p:cNvPr id="36" name="Straight Arrow Connector 35"/>
            <p:cNvCxnSpPr>
              <a:stCxn id="20" idx="2"/>
              <a:endCxn id="34" idx="0"/>
            </p:cNvCxnSpPr>
            <p:nvPr/>
          </p:nvCxnSpPr>
          <p:spPr>
            <a:xfrm flipH="1">
              <a:off x="7105650" y="4218160"/>
              <a:ext cx="9525" cy="5062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37"/>
            <p:cNvSpPr/>
            <p:nvPr/>
          </p:nvSpPr>
          <p:spPr>
            <a:xfrm>
              <a:off x="6248401" y="5867400"/>
              <a:ext cx="173355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Dispenser</a:t>
              </a:r>
              <a:endParaRPr lang="en-US" dirty="0"/>
            </a:p>
          </p:txBody>
        </p:sp>
        <p:cxnSp>
          <p:nvCxnSpPr>
            <p:cNvPr id="40" name="Straight Arrow Connector 39"/>
            <p:cNvCxnSpPr>
              <a:stCxn id="34" idx="2"/>
              <a:endCxn id="38" idx="0"/>
            </p:cNvCxnSpPr>
            <p:nvPr/>
          </p:nvCxnSpPr>
          <p:spPr>
            <a:xfrm>
              <a:off x="7105650" y="5410200"/>
              <a:ext cx="9526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38" idx="1"/>
            </p:cNvCxnSpPr>
            <p:nvPr/>
          </p:nvCxnSpPr>
          <p:spPr>
            <a:xfrm flipH="1">
              <a:off x="5295900" y="6172200"/>
              <a:ext cx="95250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5124450" y="5849034"/>
              <a:ext cx="1295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Parts out</a:t>
              </a:r>
            </a:p>
            <a:p>
              <a:endParaRPr 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057400" y="4343400"/>
              <a:ext cx="990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F(</a:t>
              </a:r>
              <a:r>
                <a:rPr lang="en-US" dirty="0" err="1" smtClean="0"/>
                <a:t>w,i</a:t>
              </a:r>
              <a:r>
                <a:rPr lang="en-US" dirty="0" smtClean="0"/>
                <a:t>(t))</a:t>
              </a:r>
              <a:endParaRPr lang="en-US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986165" y="4960246"/>
              <a:ext cx="1295400" cy="6974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Controller</a:t>
              </a:r>
              <a:endParaRPr lang="en-US" dirty="0"/>
            </a:p>
          </p:txBody>
        </p:sp>
        <p:cxnSp>
          <p:nvCxnSpPr>
            <p:cNvPr id="57" name="Elbow Connector 56"/>
            <p:cNvCxnSpPr>
              <a:stCxn id="20" idx="2"/>
              <a:endCxn id="55" idx="0"/>
            </p:cNvCxnSpPr>
            <p:nvPr/>
          </p:nvCxnSpPr>
          <p:spPr>
            <a:xfrm rot="5400000">
              <a:off x="5503477" y="3348548"/>
              <a:ext cx="742086" cy="2481310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/>
            <p:cNvSpPr/>
            <p:nvPr/>
          </p:nvSpPr>
          <p:spPr>
            <a:xfrm>
              <a:off x="1219200" y="6019800"/>
              <a:ext cx="1447800" cy="5906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Driver</a:t>
              </a:r>
              <a:endParaRPr lang="en-US" dirty="0"/>
            </a:p>
          </p:txBody>
        </p:sp>
        <p:cxnSp>
          <p:nvCxnSpPr>
            <p:cNvPr id="60" name="Straight Arrow Connector 59"/>
            <p:cNvCxnSpPr>
              <a:stCxn id="58" idx="0"/>
              <a:endCxn id="15" idx="2"/>
            </p:cNvCxnSpPr>
            <p:nvPr/>
          </p:nvCxnSpPr>
          <p:spPr>
            <a:xfrm flipV="1">
              <a:off x="1943100" y="5410200"/>
              <a:ext cx="0" cy="609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2057400" y="5638800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W,i</a:t>
              </a:r>
              <a:r>
                <a:rPr lang="en-US" dirty="0" smtClean="0"/>
                <a:t>(t)</a:t>
              </a:r>
              <a:endParaRPr lang="en-US" dirty="0"/>
            </a:p>
          </p:txBody>
        </p:sp>
        <p:cxnSp>
          <p:nvCxnSpPr>
            <p:cNvPr id="65" name="Elbow Connector 64"/>
            <p:cNvCxnSpPr>
              <a:stCxn id="55" idx="1"/>
              <a:endCxn id="58" idx="3"/>
            </p:cNvCxnSpPr>
            <p:nvPr/>
          </p:nvCxnSpPr>
          <p:spPr>
            <a:xfrm rot="10800000" flipV="1">
              <a:off x="2667001" y="5308979"/>
              <a:ext cx="1319165" cy="1006163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3276600" y="4960246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M(t)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68238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System: The Model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00200"/>
            <a:ext cx="2597121" cy="2377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209800"/>
            <a:ext cx="5956300" cy="98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267997"/>
            <a:ext cx="4204006" cy="2005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4267997"/>
            <a:ext cx="4253035" cy="202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2592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System: Implementation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00200"/>
            <a:ext cx="3200400" cy="21078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524000"/>
            <a:ext cx="4343400" cy="3363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271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 Map: Projected Timeline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447765" y="-542765"/>
            <a:ext cx="4324671" cy="8763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47513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98</TotalTime>
  <Words>103</Words>
  <Application>Microsoft Office PowerPoint</Application>
  <PresentationFormat>On-screen Show (4:3)</PresentationFormat>
  <Paragraphs>37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Clarity</vt:lpstr>
      <vt:lpstr>Design PRoposal</vt:lpstr>
      <vt:lpstr>The System: An Overview</vt:lpstr>
      <vt:lpstr>The System: An Overview, cont’d</vt:lpstr>
      <vt:lpstr>The System: The Model</vt:lpstr>
      <vt:lpstr>The System: Implementation</vt:lpstr>
      <vt:lpstr>Road Map: Projected Timeline</vt:lpstr>
    </vt:vector>
  </TitlesOfParts>
  <Company>P3 Ingenieurgesellschaft mbH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Kruchko, Paul</dc:creator>
  <cp:lastModifiedBy>Kruchko, Paul</cp:lastModifiedBy>
  <cp:revision>11</cp:revision>
  <dcterms:created xsi:type="dcterms:W3CDTF">2014-09-23T08:53:40Z</dcterms:created>
  <dcterms:modified xsi:type="dcterms:W3CDTF">2014-09-23T13:29:20Z</dcterms:modified>
</cp:coreProperties>
</file>