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0EA8-25D7-46C9-ADFA-16FD298D74E5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2DA7-858F-4667-BAD8-985551FC3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0EA8-25D7-46C9-ADFA-16FD298D74E5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2DA7-858F-4667-BAD8-985551FC3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0EA8-25D7-46C9-ADFA-16FD298D74E5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2DA7-858F-4667-BAD8-985551FC3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0EA8-25D7-46C9-ADFA-16FD298D74E5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2DA7-858F-4667-BAD8-985551FC3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0EA8-25D7-46C9-ADFA-16FD298D74E5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2DA7-858F-4667-BAD8-985551FC3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0EA8-25D7-46C9-ADFA-16FD298D74E5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2DA7-858F-4667-BAD8-985551FC3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0EA8-25D7-46C9-ADFA-16FD298D74E5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2DA7-858F-4667-BAD8-985551FC3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0EA8-25D7-46C9-ADFA-16FD298D74E5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2DA7-858F-4667-BAD8-985551FC3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0EA8-25D7-46C9-ADFA-16FD298D74E5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2DA7-858F-4667-BAD8-985551FC3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0EA8-25D7-46C9-ADFA-16FD298D74E5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2DA7-858F-4667-BAD8-985551FC3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0EA8-25D7-46C9-ADFA-16FD298D74E5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2DA7-858F-4667-BAD8-985551FC3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0EA8-25D7-46C9-ADFA-16FD298D74E5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2DA7-858F-4667-BAD8-985551FC32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iles.hwkitchen.com/200000736-26528274c8/arduino-mega2560-holes-coordina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6934200" cy="367104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391400" y="2209800"/>
            <a:ext cx="228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91400" y="2819400"/>
            <a:ext cx="228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91400" y="3886200"/>
            <a:ext cx="228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6096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609600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609600"/>
            <a:ext cx="2133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DRIVER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77000" y="2057400"/>
            <a:ext cx="228600" cy="76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1219200"/>
            <a:ext cx="2133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1400" y="3429000"/>
            <a:ext cx="228600" cy="7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38600" y="1219200"/>
            <a:ext cx="16002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 LEDS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1400" y="3581400"/>
            <a:ext cx="76200" cy="76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1219200"/>
            <a:ext cx="2133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DISPENSE SENSOR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Western Illinois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</dc:creator>
  <cp:lastModifiedBy>bryan</cp:lastModifiedBy>
  <cp:revision>12</cp:revision>
  <dcterms:created xsi:type="dcterms:W3CDTF">2014-11-08T14:45:27Z</dcterms:created>
  <dcterms:modified xsi:type="dcterms:W3CDTF">2014-11-08T18:30:31Z</dcterms:modified>
</cp:coreProperties>
</file>