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169F-F0AF-4286-96F8-88590B5964A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0A168-1C79-4FDA-9DBB-D329A93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163F50-262D-4B06-B660-EF805F49E910}" type="datetime1">
              <a:rPr lang="en-US" smtClean="0"/>
              <a:t>10/7/2014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6DD54-5D4C-4CC9-966B-61A5CED87253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BF465-7077-46BD-A071-1EF5F17C0541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C3620B-49FF-42BA-8B9D-E349AA598DD5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C5BE-35B1-4E40-8B90-0836222554B2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C8DA7-4745-40EF-8E8F-A0221A3D5B8B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96BC2-EF5E-425B-8A71-6CC6666F9951}" type="datetime1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3C036B-71A3-4422-8869-D94017AC4E54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B163F8-C4AA-4C14-8593-6AEE28E6B6A7}" type="datetime1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686D7C-8298-4B23-B3C3-41A4DFCC5255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796CA7-CA7C-416E-96A9-F5E73F5E7765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E90C87-5559-42B0-9092-0B082508F0B4}" type="datetime1">
              <a:rPr lang="en-US" smtClean="0"/>
              <a:t>10/7/2014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 Project Update:</a:t>
            </a:r>
            <a:br>
              <a:rPr lang="en-US" dirty="0" smtClean="0"/>
            </a:br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Paul </a:t>
            </a:r>
            <a:r>
              <a:rPr lang="en-US" dirty="0" err="1" smtClean="0"/>
              <a:t>Kruchko</a:t>
            </a:r>
            <a:r>
              <a:rPr lang="en-US" dirty="0" smtClean="0"/>
              <a:t>-Project Manager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Laba</a:t>
            </a:r>
            <a:r>
              <a:rPr lang="en-US" dirty="0" smtClean="0"/>
              <a:t>-ME Design Lead</a:t>
            </a:r>
          </a:p>
          <a:p>
            <a:r>
              <a:rPr lang="en-US" dirty="0" smtClean="0"/>
              <a:t>Bryan </a:t>
            </a:r>
            <a:r>
              <a:rPr lang="en-US" dirty="0" err="1" smtClean="0"/>
              <a:t>Jagielo</a:t>
            </a:r>
            <a:r>
              <a:rPr lang="en-US" dirty="0" smtClean="0"/>
              <a:t>-EE Design Lead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72B-DE23-4453-B770-154399521D93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Simulation: Correct motion with 5 fasteners</a:t>
            </a:r>
          </a:p>
          <a:p>
            <a:r>
              <a:rPr lang="en-US" dirty="0" smtClean="0"/>
              <a:t>Initiated FEA for dispense box</a:t>
            </a:r>
          </a:p>
          <a:p>
            <a:r>
              <a:rPr lang="en-US" dirty="0" smtClean="0"/>
              <a:t>4 of 6 actuator plates finished</a:t>
            </a:r>
          </a:p>
          <a:p>
            <a:r>
              <a:rPr lang="en-US" dirty="0" smtClean="0"/>
              <a:t>Machine frame design complete</a:t>
            </a:r>
          </a:p>
          <a:p>
            <a:r>
              <a:rPr lang="en-US" dirty="0" smtClean="0"/>
              <a:t>Initiated mounting considerations of electrical components and motor</a:t>
            </a:r>
          </a:p>
          <a:p>
            <a:r>
              <a:rPr lang="en-US" dirty="0" smtClean="0"/>
              <a:t>Constant for return springs of slide-dispense mechanism determined to between 60.75 and 187.5 N/m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Design Status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735119"/>
              </p:ext>
            </p:extLst>
          </p:nvPr>
        </p:nvGraphicFramePr>
        <p:xfrm>
          <a:off x="6400800" y="5410200"/>
          <a:ext cx="2424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2424600" imgH="863640" progId="Package">
                  <p:embed/>
                </p:oleObj>
              </mc:Choice>
              <mc:Fallback>
                <p:oleObj name="Packager Shell Object" showAsIcon="1" r:id="rId3" imgW="242460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410200"/>
                        <a:ext cx="24241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2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Full motion simulation study with 50 pieces of every type of fastener to be dispensed (6 simulations for 6 fastener types)</a:t>
            </a:r>
          </a:p>
          <a:p>
            <a:pPr lvl="1"/>
            <a:r>
              <a:rPr lang="en-US" dirty="0" smtClean="0"/>
              <a:t>Who: Mike</a:t>
            </a:r>
          </a:p>
          <a:p>
            <a:pPr lvl="1"/>
            <a:r>
              <a:rPr lang="en-US" dirty="0" smtClean="0"/>
              <a:t>When: Complete by Sunday, 12 Oct.</a:t>
            </a:r>
          </a:p>
          <a:p>
            <a:r>
              <a:rPr lang="en-US" dirty="0" smtClean="0"/>
              <a:t>Finish FEA of dispense box &amp; slide mechanism</a:t>
            </a:r>
          </a:p>
          <a:p>
            <a:pPr lvl="1"/>
            <a:r>
              <a:rPr lang="en-US" dirty="0" smtClean="0"/>
              <a:t>Who: Mike</a:t>
            </a:r>
          </a:p>
          <a:p>
            <a:pPr lvl="1"/>
            <a:r>
              <a:rPr lang="en-US" dirty="0" smtClean="0"/>
              <a:t>When: Complete by Sunday, 19 Oct.</a:t>
            </a:r>
          </a:p>
          <a:p>
            <a:r>
              <a:rPr lang="en-US" dirty="0"/>
              <a:t>Exact P/Ns and quantity needed for 80/20 machine frame hardware given to Project Manager</a:t>
            </a:r>
          </a:p>
          <a:p>
            <a:pPr lvl="1"/>
            <a:r>
              <a:rPr lang="en-US" dirty="0"/>
              <a:t>Who: Mike &amp; Audrey</a:t>
            </a:r>
          </a:p>
          <a:p>
            <a:pPr lvl="1"/>
            <a:r>
              <a:rPr lang="en-US" dirty="0"/>
              <a:t>When: Complete by Sunday, 12 Oct.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Design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Total baseline volume of ABS material needed</a:t>
            </a:r>
          </a:p>
          <a:p>
            <a:pPr lvl="1"/>
            <a:r>
              <a:rPr lang="en-US" dirty="0" smtClean="0"/>
              <a:t>Who: Mike &amp; Audrey</a:t>
            </a:r>
          </a:p>
          <a:p>
            <a:pPr lvl="1"/>
            <a:r>
              <a:rPr lang="en-US" dirty="0" smtClean="0"/>
              <a:t>When: Complete by Sunday,12 Oct.</a:t>
            </a:r>
          </a:p>
          <a:p>
            <a:r>
              <a:rPr lang="en-US" dirty="0" smtClean="0"/>
              <a:t>More accurate mass moment of inertia for load</a:t>
            </a:r>
          </a:p>
          <a:p>
            <a:pPr lvl="1"/>
            <a:r>
              <a:rPr lang="en-US" dirty="0" smtClean="0"/>
              <a:t>Who: Steven</a:t>
            </a:r>
          </a:p>
          <a:p>
            <a:pPr lvl="1"/>
            <a:r>
              <a:rPr lang="en-US" dirty="0" smtClean="0"/>
              <a:t>When: Complete by Sunday, 12 Oct</a:t>
            </a:r>
          </a:p>
          <a:p>
            <a:r>
              <a:rPr lang="en-US" dirty="0" smtClean="0"/>
              <a:t>Finish last two actuator plates</a:t>
            </a:r>
          </a:p>
          <a:p>
            <a:pPr lvl="1"/>
            <a:r>
              <a:rPr lang="en-US" dirty="0" smtClean="0"/>
              <a:t>Who: Audrey</a:t>
            </a:r>
          </a:p>
          <a:p>
            <a:pPr lvl="1"/>
            <a:r>
              <a:rPr lang="en-US" dirty="0" smtClean="0"/>
              <a:t>When: Complete by Thursday, 9 Oct</a:t>
            </a:r>
          </a:p>
          <a:p>
            <a:r>
              <a:rPr lang="en-US" dirty="0" smtClean="0"/>
              <a:t>Complete HMI panel design</a:t>
            </a:r>
          </a:p>
          <a:p>
            <a:pPr lvl="1"/>
            <a:r>
              <a:rPr lang="en-US" dirty="0" smtClean="0"/>
              <a:t>Who: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64646"/>
                </a:solidFill>
              </a:rPr>
              <a:t>ME Design </a:t>
            </a:r>
            <a:r>
              <a:rPr lang="en-US" dirty="0" smtClean="0">
                <a:solidFill>
                  <a:srgbClr val="464646"/>
                </a:solidFill>
              </a:rPr>
              <a:t>TODO,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Sensor design complete</a:t>
            </a:r>
          </a:p>
          <a:p>
            <a:r>
              <a:rPr lang="en-US" dirty="0" smtClean="0"/>
              <a:t>Microcontroller purchased, ready for prototyping</a:t>
            </a:r>
          </a:p>
          <a:p>
            <a:r>
              <a:rPr lang="en-US" dirty="0" smtClean="0"/>
              <a:t>Preliminary code structure complete: State machine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 Design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motor selection</a:t>
            </a:r>
          </a:p>
          <a:p>
            <a:pPr lvl="1"/>
            <a:r>
              <a:rPr lang="en-US" dirty="0" smtClean="0"/>
              <a:t>The current motor selection was scrapped in favor of a vendor that was able to give a more complete datasheet with motor specifications and coefficients needed for accurate system model: Pittman.</a:t>
            </a:r>
          </a:p>
          <a:p>
            <a:pPr lvl="1"/>
            <a:r>
              <a:rPr lang="en-US" dirty="0" smtClean="0"/>
              <a:t>Motor is still comparable to previous selection in regards to torque, speed, and encoder availability</a:t>
            </a:r>
          </a:p>
          <a:p>
            <a:pPr lvl="2"/>
            <a:r>
              <a:rPr lang="en-US" dirty="0" smtClean="0"/>
              <a:t>Who: Paul</a:t>
            </a:r>
          </a:p>
          <a:p>
            <a:pPr lvl="2"/>
            <a:r>
              <a:rPr lang="en-US" dirty="0" smtClean="0"/>
              <a:t>When: Complete by 11 Oct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 Design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 smtClean="0"/>
              <a:t>Finalize system model with coefficients and perform MATLAB/Simulink simulations for frequency response, step response, impulse response.</a:t>
            </a:r>
          </a:p>
          <a:p>
            <a:pPr lvl="1"/>
            <a:r>
              <a:rPr lang="en-US" dirty="0" smtClean="0"/>
              <a:t>Who: Paul &amp; Bryan</a:t>
            </a:r>
          </a:p>
          <a:p>
            <a:pPr lvl="1"/>
            <a:r>
              <a:rPr lang="en-US" dirty="0" smtClean="0"/>
              <a:t>When: Complete by 12 Oct.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sz="3000" dirty="0" smtClean="0"/>
              <a:t>Finalize motor selection with mechanical mounting specifications for ME team</a:t>
            </a:r>
          </a:p>
          <a:p>
            <a:pPr lvl="1"/>
            <a:r>
              <a:rPr lang="en-US" dirty="0" smtClean="0"/>
              <a:t>Who: Paul</a:t>
            </a:r>
          </a:p>
          <a:p>
            <a:pPr lvl="1"/>
            <a:r>
              <a:rPr lang="en-US" dirty="0" smtClean="0"/>
              <a:t>When: Complete by 11 Oct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0">
              <a:buClr>
                <a:srgbClr val="2DA2BF"/>
              </a:buClr>
            </a:pPr>
            <a:r>
              <a:rPr lang="en-US" sz="3000" dirty="0">
                <a:solidFill>
                  <a:prstClr val="black"/>
                </a:solidFill>
              </a:rPr>
              <a:t>Finish Design and Prototype Sensor circuit, present mechanical mounting specifications to ME design team</a:t>
            </a:r>
          </a:p>
          <a:p>
            <a:pPr lvl="1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</a:rPr>
              <a:t>Who: Terry &amp; Monika</a:t>
            </a:r>
          </a:p>
          <a:p>
            <a:pPr lvl="1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</a:rPr>
              <a:t>When: Complete by Sunday, 12 Oct</a:t>
            </a:r>
          </a:p>
          <a:p>
            <a:pPr lvl="0">
              <a:buClr>
                <a:srgbClr val="2DA2BF"/>
              </a:buClr>
            </a:pPr>
            <a:endParaRPr lang="en-US" sz="2300" dirty="0">
              <a:solidFill>
                <a:prstClr val="black"/>
              </a:solidFill>
            </a:endParaRP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 Design TODO,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7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Selection of push buttons and LCD with prototyping</a:t>
            </a:r>
          </a:p>
          <a:p>
            <a:pPr lvl="1"/>
            <a:r>
              <a:rPr lang="en-US" dirty="0" smtClean="0"/>
              <a:t>Who: Monika and Terry</a:t>
            </a:r>
          </a:p>
          <a:p>
            <a:pPr lvl="1"/>
            <a:r>
              <a:rPr lang="en-US" dirty="0" smtClean="0"/>
              <a:t>When: Complete by 19 Oct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Design and Prototype power supply circuit</a:t>
            </a:r>
          </a:p>
          <a:p>
            <a:pPr lvl="1"/>
            <a:r>
              <a:rPr lang="en-US" dirty="0" smtClean="0"/>
              <a:t>Who: Paul</a:t>
            </a:r>
          </a:p>
          <a:p>
            <a:pPr lvl="1"/>
            <a:r>
              <a:rPr lang="en-US" dirty="0" smtClean="0"/>
              <a:t>When: Complete by 25 Oct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digital motor controller to be implemented in code</a:t>
            </a:r>
          </a:p>
          <a:p>
            <a:pPr lvl="1"/>
            <a:r>
              <a:rPr lang="en-US" dirty="0" smtClean="0"/>
              <a:t>Who: Paul and Bryan</a:t>
            </a:r>
          </a:p>
          <a:p>
            <a:pPr lvl="1"/>
            <a:r>
              <a:rPr lang="en-US" dirty="0" smtClean="0"/>
              <a:t>When: Complete by 25 Oct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 Design TODO,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development is on schedule. End design phase target is still 25 October</a:t>
            </a:r>
          </a:p>
          <a:p>
            <a:r>
              <a:rPr lang="en-US" dirty="0" smtClean="0"/>
              <a:t>Initial motion simulations are promising and verify the major function of the gravity assisted design</a:t>
            </a:r>
          </a:p>
          <a:p>
            <a:r>
              <a:rPr lang="en-US" dirty="0" smtClean="0"/>
              <a:t>Final BOM and purchasing of components and material also on target for 25 October.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Summary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43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515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Concourse</vt:lpstr>
      <vt:lpstr>Package</vt:lpstr>
      <vt:lpstr>Group 2 Project Update: Week 6</vt:lpstr>
      <vt:lpstr>ME Design Status</vt:lpstr>
      <vt:lpstr>ME Design TODO</vt:lpstr>
      <vt:lpstr>ME Design TODO, cont’d</vt:lpstr>
      <vt:lpstr>EE Design Status</vt:lpstr>
      <vt:lpstr>EE Design TODO</vt:lpstr>
      <vt:lpstr>EE Design TODO, cont’d</vt:lpstr>
      <vt:lpstr>EE Design TODO, cont’d</vt:lpstr>
      <vt:lpstr>Project Status Summary </vt:lpstr>
    </vt:vector>
  </TitlesOfParts>
  <Company>P3 Ingenieurgesellschaft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Kruchko, Paul</dc:creator>
  <cp:lastModifiedBy>Kruchko, Paul</cp:lastModifiedBy>
  <cp:revision>11</cp:revision>
  <dcterms:created xsi:type="dcterms:W3CDTF">2014-10-07T01:15:23Z</dcterms:created>
  <dcterms:modified xsi:type="dcterms:W3CDTF">2014-10-07T13:51:06Z</dcterms:modified>
</cp:coreProperties>
</file>