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6" r:id="rId3"/>
    <p:sldId id="269" r:id="rId4"/>
    <p:sldId id="268" r:id="rId5"/>
    <p:sldId id="260" r:id="rId6"/>
    <p:sldId id="258" r:id="rId7"/>
    <p:sldId id="259" r:id="rId8"/>
    <p:sldId id="261" r:id="rId9"/>
    <p:sldId id="270" r:id="rId10"/>
    <p:sldId id="262" r:id="rId11"/>
    <p:sldId id="263" r:id="rId12"/>
    <p:sldId id="265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DC6DE8-3321-47D5-840F-9FB28BD8C211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C7C6827-C700-4B87-A92A-4D8D894A0F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DC6DE8-3321-47D5-840F-9FB28BD8C211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7C6827-C700-4B87-A92A-4D8D894A0F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DC6DE8-3321-47D5-840F-9FB28BD8C211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7C6827-C700-4B87-A92A-4D8D894A0F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DC6DE8-3321-47D5-840F-9FB28BD8C211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7C6827-C700-4B87-A92A-4D8D894A0F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DC6DE8-3321-47D5-840F-9FB28BD8C211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7C6827-C700-4B87-A92A-4D8D894A0F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DC6DE8-3321-47D5-840F-9FB28BD8C211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7C6827-C700-4B87-A92A-4D8D894A0F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DC6DE8-3321-47D5-840F-9FB28BD8C211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7C6827-C700-4B87-A92A-4D8D894A0F6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DC6DE8-3321-47D5-840F-9FB28BD8C211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7C6827-C700-4B87-A92A-4D8D894A0F6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DC6DE8-3321-47D5-840F-9FB28BD8C211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7C6827-C700-4B87-A92A-4D8D894A0F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5DC6DE8-3321-47D5-840F-9FB28BD8C211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7C6827-C700-4B87-A92A-4D8D894A0F6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DC6DE8-3321-47D5-840F-9FB28BD8C211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C7C6827-C700-4B87-A92A-4D8D894A0F6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5DC6DE8-3321-47D5-840F-9FB28BD8C211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C7C6827-C700-4B87-A92A-4D8D894A0F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Motor Simulation and </a:t>
            </a:r>
            <a:r>
              <a:rPr lang="en-US" dirty="0" err="1" smtClean="0"/>
              <a:t>Verifcation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Control System Team</a:t>
            </a:r>
          </a:p>
          <a:p>
            <a:r>
              <a:rPr lang="en-US" dirty="0" smtClean="0"/>
              <a:t>Paul </a:t>
            </a:r>
            <a:r>
              <a:rPr lang="en-US" dirty="0" err="1" smtClean="0"/>
              <a:t>Kruchko</a:t>
            </a:r>
            <a:endParaRPr lang="en-US" dirty="0" smtClean="0"/>
          </a:p>
          <a:p>
            <a:r>
              <a:rPr lang="en-US" dirty="0" smtClean="0"/>
              <a:t>Bryan </a:t>
            </a:r>
            <a:r>
              <a:rPr lang="en-US" dirty="0" err="1" smtClean="0"/>
              <a:t>Jagielo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18725" b="11545"/>
          <a:stretch>
            <a:fillRect/>
          </a:stretch>
        </p:blipFill>
        <p:spPr bwMode="auto">
          <a:xfrm>
            <a:off x="457200" y="1752600"/>
            <a:ext cx="8229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Steady State Equivalent Circuit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76606" y="1600200"/>
            <a:ext cx="8590788" cy="382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Steady State Current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62237" y="1676400"/>
            <a:ext cx="8419527" cy="3746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Steady State Angular Velocity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Peak current in motor drive circuit ≈ 5.3 A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Simulated angular velocity at steady state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≈ 38.2 rpm (within spec)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Simulated angular velocity at 50% duty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≈ 19.09 rpm (within spec)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Results confirmed with datasheet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Determine if motor speed is within specs for application</a:t>
            </a:r>
          </a:p>
          <a:p>
            <a:r>
              <a:rPr lang="en-US" dirty="0" smtClean="0"/>
              <a:t>Determine power circuit specs (peak current draw)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Exact Mathematical Model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8351" t="41354" r="12137" b="35075"/>
          <a:stretch>
            <a:fillRect/>
          </a:stretch>
        </p:blipFill>
        <p:spPr bwMode="auto">
          <a:xfrm>
            <a:off x="190500" y="2349500"/>
            <a:ext cx="87630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00100" y="4066401"/>
            <a:ext cx="754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Yildiz</a:t>
            </a:r>
            <a:r>
              <a:rPr lang="en-US" sz="1200" dirty="0" smtClean="0"/>
              <a:t>, A. (2012). </a:t>
            </a:r>
            <a:r>
              <a:rPr lang="en-US" sz="1200" i="1" dirty="0" smtClean="0"/>
              <a:t>Electrical equivalent circuit based modeling and analysis of direct current motors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Exact Equivalent Circuit Model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0185" t="34128" r="6481" b="20700"/>
          <a:stretch>
            <a:fillRect/>
          </a:stretch>
        </p:blipFill>
        <p:spPr bwMode="auto">
          <a:xfrm>
            <a:off x="76200" y="1371600"/>
            <a:ext cx="8991600" cy="259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00100" y="4267201"/>
            <a:ext cx="754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Yildiz</a:t>
            </a:r>
            <a:r>
              <a:rPr lang="en-US" sz="1200" dirty="0" smtClean="0"/>
              <a:t>, A. (2012). </a:t>
            </a:r>
            <a:r>
              <a:rPr lang="en-US" sz="1200" i="1" dirty="0" smtClean="0"/>
              <a:t>Electrical equivalent circuit based modeling and analysis of direct current motors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20718" b="11545"/>
          <a:stretch>
            <a:fillRect/>
          </a:stretch>
        </p:blipFill>
        <p:spPr bwMode="auto">
          <a:xfrm>
            <a:off x="457200" y="1905000"/>
            <a:ext cx="8229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Exact Equivalent Circuit Model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676400"/>
            <a:ext cx="8229600" cy="3661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 Velocity with Step Response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676400"/>
            <a:ext cx="8229600" cy="3661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With Step Response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600200"/>
            <a:ext cx="8229600" cy="3661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with 50% Duty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Steady State Mathematical Model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0185" t="49765" r="49074" b="25912"/>
          <a:stretch>
            <a:fillRect/>
          </a:stretch>
        </p:blipFill>
        <p:spPr bwMode="auto">
          <a:xfrm>
            <a:off x="979715" y="1981200"/>
            <a:ext cx="718457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00100" y="4114800"/>
            <a:ext cx="754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Yildiz</a:t>
            </a:r>
            <a:r>
              <a:rPr lang="en-US" sz="1200" dirty="0" smtClean="0"/>
              <a:t>, A. (2012). </a:t>
            </a:r>
            <a:r>
              <a:rPr lang="en-US" sz="1200" i="1" dirty="0" smtClean="0"/>
              <a:t>Electrical equivalent circuit based modeling and analysis of direct current motors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119</TotalTime>
  <Words>169</Words>
  <Application>Microsoft Office PowerPoint</Application>
  <PresentationFormat>On-screen Show (4:3)</PresentationFormat>
  <Paragraphs>28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Motor Simulation and Verifcation</vt:lpstr>
      <vt:lpstr>Goals</vt:lpstr>
      <vt:lpstr>Exact Mathematical Model</vt:lpstr>
      <vt:lpstr>Exact Equivalent Circuit Model</vt:lpstr>
      <vt:lpstr>Exact Equivalent Circuit Model</vt:lpstr>
      <vt:lpstr>Angular Velocity with Step Response</vt:lpstr>
      <vt:lpstr>Current With Step Response</vt:lpstr>
      <vt:lpstr>Response with 50% Duty</vt:lpstr>
      <vt:lpstr>Steady State Mathematical Model</vt:lpstr>
      <vt:lpstr>Steady State Equivalent Circuit</vt:lpstr>
      <vt:lpstr>Steady State Current</vt:lpstr>
      <vt:lpstr>Steady State Angular Velocity</vt:lpstr>
      <vt:lpstr>Simulation Results</vt:lpstr>
    </vt:vector>
  </TitlesOfParts>
  <Company>Western Illinois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bryan</dc:creator>
  <cp:lastModifiedBy>bryan</cp:lastModifiedBy>
  <cp:revision>10</cp:revision>
  <dcterms:created xsi:type="dcterms:W3CDTF">2014-10-14T12:22:41Z</dcterms:created>
  <dcterms:modified xsi:type="dcterms:W3CDTF">2014-10-14T14:21:46Z</dcterms:modified>
</cp:coreProperties>
</file>