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5" r:id="rId12"/>
    <p:sldId id="326" r:id="rId13"/>
    <p:sldId id="327" r:id="rId14"/>
    <p:sldId id="328" r:id="rId15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FFFFFF"/>
    <a:srgbClr val="FFF8DD"/>
    <a:srgbClr val="98012E"/>
    <a:srgbClr val="E6E6E6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85" d="100"/>
          <a:sy n="85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#2 </a:t>
            </a:r>
            <a:r>
              <a:rPr dirty="0"/>
              <a:t>Lane Brewster</a:t>
            </a:r>
            <a:r>
              <a:rPr lang="en-US" dirty="0"/>
              <a:t> (L)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.111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16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(37)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(18)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81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(188)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.191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.298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(63)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.178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.247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31.0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61191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10-11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.504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.591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.506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#29 </a:t>
            </a:r>
            <a:r>
              <a:rPr dirty="0"/>
              <a:t>Ryan </a:t>
            </a:r>
            <a:r>
              <a:rPr dirty="0" err="1"/>
              <a:t>Magdic</a:t>
            </a:r>
            <a:r>
              <a:rPr lang="en-US" dirty="0"/>
              <a:t> (L)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.263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.333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16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50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(115)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.526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(37)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(49)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.326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.628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46%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4508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0-1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1.032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.936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1.048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423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#23 </a:t>
            </a:r>
            <a:r>
              <a:rPr dirty="0" err="1"/>
              <a:t>Kieper</a:t>
            </a:r>
            <a:r>
              <a:rPr dirty="0"/>
              <a:t> Pate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.333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12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24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(62)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(36)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.053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.053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19983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1-1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.238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69.7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.083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381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#4 </a:t>
            </a:r>
            <a:r>
              <a:rPr dirty="0"/>
              <a:t>Marco </a:t>
            </a:r>
            <a:r>
              <a:rPr dirty="0" err="1"/>
              <a:t>Pirruccello</a:t>
            </a:r>
            <a:r>
              <a:rPr lang="en-US" dirty="0"/>
              <a:t> (L)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.455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.400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.286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.136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35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(69)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.438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(46)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.429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.375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136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(314)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(113)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.172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.284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.371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36%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06999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10-18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.844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.746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0.83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611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#17 </a:t>
            </a:r>
            <a:r>
              <a:rPr dirty="0"/>
              <a:t>Hudson Shupe</a:t>
            </a:r>
            <a:r>
              <a:rPr lang="en-US" dirty="0"/>
              <a:t> (L)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.250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.444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30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.269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.308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26%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37%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151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(298)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(77)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(112)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.339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.480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26%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640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10-12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.613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.675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.917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1.57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0.96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497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#13 </a:t>
            </a:r>
            <a:r>
              <a:rPr dirty="0"/>
              <a:t>Russell Young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.583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0/0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.289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.071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25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.368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.474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111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(283)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.479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(132)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.375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.375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.247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.371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13.8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23384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7-9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.452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74.5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74.9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.954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.793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.758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0.80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109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#3 </a:t>
            </a:r>
            <a:r>
              <a:rPr dirty="0"/>
              <a:t>Jesse Brown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.571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.250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.238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19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(41)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.429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.571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93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(172)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.175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.175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(120)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.244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.308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53384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7-11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.710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.714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16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#31 </a:t>
            </a:r>
            <a:r>
              <a:rPr dirty="0"/>
              <a:t>Tripp Clark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.167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.143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.447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25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.091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.091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.778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.429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16%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105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(190)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.327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.455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(123)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.289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.410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26%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34.1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5539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9-15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.905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.749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.848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0.87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0.29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9712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 fontScale="90000"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#10 </a:t>
            </a:r>
            <a:r>
              <a:rPr dirty="0" err="1"/>
              <a:t>Michail</a:t>
            </a:r>
            <a:r>
              <a:rPr dirty="0"/>
              <a:t> Crossland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.533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.333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34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(74)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.467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127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(269)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.292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(133)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.235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.304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13.8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26676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13-16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.454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1.029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.727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8219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#48 </a:t>
            </a:r>
            <a:r>
              <a:rPr dirty="0"/>
              <a:t>Tyler Davis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.500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32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(79)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.222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.259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164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(304)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.329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(226)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.311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.446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15.9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8415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14-17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.552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105.3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.774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0.36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0.32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1040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#22 </a:t>
            </a:r>
            <a:r>
              <a:rPr dirty="0"/>
              <a:t>Kai Gray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.167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4262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10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.400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30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(66)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.136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.136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113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4-5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.593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98.4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74.9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0/0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4147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#34 </a:t>
            </a:r>
            <a:r>
              <a:rPr dirty="0"/>
              <a:t>Brandon Green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.429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9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(6)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.125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.125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404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46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(104)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.280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(58)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.488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18.9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4794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4-5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.505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94.3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.738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.814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1/0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0.30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0.88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977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#39 </a:t>
            </a:r>
            <a:r>
              <a:rPr dirty="0"/>
              <a:t>Tyrus Hall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.350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.077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16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(35)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(8)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25%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62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(143)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.314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(80)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.275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.294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18.9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93352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13-14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.579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1.00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0.62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0.70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0.75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562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rPr lang="en-US" dirty="0"/>
              <a:t>#32 </a:t>
            </a:r>
            <a:r>
              <a:rPr dirty="0"/>
              <a:t>Jack Johnson</a:t>
            </a:r>
            <a:r>
              <a:rPr lang="en-US" dirty="0"/>
              <a:t> (R)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.286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.291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.182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1028" name="Picture 1027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1029" name="Table 1028"/>
          <p:cNvGraphicFramePr>
            <a:graphicFrameLocks noGrp="1"/>
          </p:cNvGraphicFramePr>
          <p:nvPr/>
        </p:nvGraphicFramePr>
        <p:xfrm>
          <a:off x="9144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37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(81)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.533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.800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(26)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50%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.250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.438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28%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41%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5897880" y="768096"/>
          <a:ext cx="3694176" cy="2383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</a:t>
                      </a:r>
                    </a:p>
                    <a:p>
                      <a:pPr>
                        <a:defRPr sz="100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176 PA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SLG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Whiff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Chase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FPS %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FB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(378)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BB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(192)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.293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.415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CH</a:t>
                      </a:r>
                    </a:p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(29)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.167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.333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Overall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.238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.313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24%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23%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50" b="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1" name="Table 1030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Table 1031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9.1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65548"/>
              </p:ext>
            </p:extLst>
          </p:nvPr>
        </p:nvGraphicFramePr>
        <p:xfrm>
          <a:off x="3840480" y="213055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10-12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lang="en-US" dirty="0"/>
                        <a:t>.589</a:t>
                      </a:r>
                      <a:endParaRPr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rPr dirty="0"/>
                        <a:t>97.2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Table 1033"/>
          <p:cNvGraphicFramePr>
            <a:graphicFrameLocks noGrp="1"/>
          </p:cNvGraphicFramePr>
          <p:nvPr/>
        </p:nvGraphicFramePr>
        <p:xfrm>
          <a:off x="3840480" y="6327648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Table 1034"/>
          <p:cNvGraphicFramePr>
            <a:graphicFrameLocks noGrp="1"/>
          </p:cNvGraphicFramePr>
          <p:nvPr/>
        </p:nvGraphicFramePr>
        <p:xfrm>
          <a:off x="3840480" y="3182112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.789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.668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.643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Table 1035"/>
          <p:cNvGraphicFramePr>
            <a:graphicFrameLocks noGrp="1"/>
          </p:cNvGraphicFramePr>
          <p:nvPr/>
        </p:nvGraphicFramePr>
        <p:xfrm>
          <a:off x="3840480" y="4242816"/>
          <a:ext cx="1956816" cy="1002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K/BB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Table 1036"/>
          <p:cNvGraphicFramePr>
            <a:graphicFrameLocks noGrp="1"/>
          </p:cNvGraphicFramePr>
          <p:nvPr/>
        </p:nvGraphicFramePr>
        <p:xfrm>
          <a:off x="3840480" y="5312664"/>
          <a:ext cx="1956816" cy="9692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LHP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Overall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GO/FO RHP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0.52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449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22865</TotalTime>
  <Words>3143</Words>
  <Application>Microsoft Office PowerPoint</Application>
  <PresentationFormat>Custom</PresentationFormat>
  <Paragraphs>1528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Adobe Heiti Std R</vt:lpstr>
      <vt:lpstr>Helvetica Neue</vt:lpstr>
      <vt:lpstr>Helvetica Neue Medium</vt:lpstr>
      <vt:lpstr>21_BasicWhite</vt:lpstr>
      <vt:lpstr>#2 Lane Brewster (L)</vt:lpstr>
      <vt:lpstr>#3 Jesse Brown (R)</vt:lpstr>
      <vt:lpstr>#31 Tripp Clark (R)</vt:lpstr>
      <vt:lpstr>#10 Michail Crossland (R)</vt:lpstr>
      <vt:lpstr>#48 Tyler Davis (R)</vt:lpstr>
      <vt:lpstr>#22 Kai Gray (R)</vt:lpstr>
      <vt:lpstr>#34 Brandon Green (R)</vt:lpstr>
      <vt:lpstr>#39 Tyrus Hall (R)</vt:lpstr>
      <vt:lpstr>#32 Jack Johnson (R)</vt:lpstr>
      <vt:lpstr>#29 Ryan Magdic (L)</vt:lpstr>
      <vt:lpstr>#23 Kieper Pate (R)</vt:lpstr>
      <vt:lpstr>#4 Marco Pirruccello (L)</vt:lpstr>
      <vt:lpstr>#17 Hudson Shupe (L)</vt:lpstr>
      <vt:lpstr>#13 Russell Young (R)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 heath</dc:creator>
  <cp:lastModifiedBy>Heath, Connor Maxwell</cp:lastModifiedBy>
  <cp:revision>121</cp:revision>
  <cp:lastPrinted>2023-08-13T21:27:20Z</cp:lastPrinted>
  <dcterms:modified xsi:type="dcterms:W3CDTF">2024-03-25T04:03:39Z</dcterms:modified>
</cp:coreProperties>
</file>