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4" r:id="rId2"/>
  </p:sldIdLst>
  <p:sldSz cx="9601200" cy="7420356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77" d="100"/>
          <a:sy n="77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2700">
                <a:latin typeface="Beaver Bold"/>
              </a:defRPr>
            </a:pPr>
            <a:r>
              <a:t>Joey Adge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7580"/>
              </p:ext>
            </p:extLst>
          </p:nvPr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3250"/>
              </p:ext>
            </p:extLst>
          </p:nvPr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46998"/>
              </p:ext>
            </p:extLst>
          </p:nvPr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00670"/>
              </p:ext>
            </p:extLst>
          </p:nvPr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F07FA700-B0F9-22F7-B02B-C8586F643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609745"/>
              </p:ext>
            </p:extLst>
          </p:nvPr>
        </p:nvGraphicFramePr>
        <p:xfrm>
          <a:off x="3830182" y="2277875"/>
          <a:ext cx="1944138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4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46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  <a:gridCol w="648046">
                  <a:extLst>
                    <a:ext uri="{9D8B030D-6E8A-4147-A177-3AD203B41FA5}">
                      <a16:colId xmlns:a16="http://schemas.microsoft.com/office/drawing/2014/main" val="165986268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SB/ATT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Last 10 G</a:t>
                      </a:r>
                      <a:endParaRPr sz="11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Max EV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14929"/>
              </p:ext>
            </p:extLst>
          </p:nvPr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53" y="1369346"/>
            <a:ext cx="822985" cy="8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76" y="2212848"/>
            <a:ext cx="1581912" cy="1984248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2212848"/>
            <a:ext cx="1581912" cy="1984248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905256" cy="120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256"/>
              </a:tblGrid>
              <a:tr h="603504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</a:tr>
              <a:tr h="603504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17.6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905256" cy="120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256"/>
              </a:tblGrid>
              <a:tr h="603504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</a:tr>
              <a:tr h="603504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30.8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40480" y="6153912"/>
          <a:ext cx="905256" cy="1956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1752"/>
                <a:gridCol w="301752"/>
                <a:gridCol w="301752"/>
              </a:tblGrid>
              <a:tr h="97840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</a:tr>
              <a:tr h="97840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22787</TotalTime>
  <Words>89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Heiti Std R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</cp:lastModifiedBy>
  <cp:revision>63</cp:revision>
  <cp:lastPrinted>2022-06-24T22:36:16Z</cp:lastPrinted>
  <dcterms:modified xsi:type="dcterms:W3CDTF">2023-06-24T01:06:01Z</dcterms:modified>
</cp:coreProperties>
</file>