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14" r:id="rId2"/>
    <p:sldId id="315" r:id="rId3"/>
    <p:sldId id="316" r:id="rId4"/>
    <p:sldId id="317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</p:sldIdLst>
  <p:sldSz cx="9601200" cy="7419975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DD"/>
    <a:srgbClr val="98012E"/>
    <a:srgbClr val="E6E6E6"/>
    <a:srgbClr val="C9C9C9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3402" autoAdjust="0"/>
  </p:normalViewPr>
  <p:slideViewPr>
    <p:cSldViewPr snapToGrid="0">
      <p:cViewPr varScale="1">
        <p:scale>
          <a:sx n="72" d="100"/>
          <a:sy n="72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Joey Adge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7580"/>
              </p:ext>
            </p:extLst>
          </p:nvPr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3250"/>
              </p:ext>
            </p:extLst>
          </p:nvPr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46998"/>
              </p:ext>
            </p:extLst>
          </p:nvPr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00670"/>
              </p:ext>
            </p:extLst>
          </p:nvPr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14929"/>
              </p:ext>
            </p:extLst>
          </p:nvPr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30.8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98.2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Tyler Glowacki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345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Nathan Gray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16.7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95.4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023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Thomas Green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069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Jude Hall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24.4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053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Collin Hysell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970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Rei Kimura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138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Noah Loew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359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Anthony Manuel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032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Cooper Neville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16.7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79.7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585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Manny Recchi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452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Kyle Anderson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17.6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7897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Andrew Stucky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102.9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892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Jared Sucro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7.1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091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Robin Villeneuve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Lef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05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05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nan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332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</p:spTree>
    <p:extLst>
      <p:ext uri="{BB962C8B-B14F-4D97-AF65-F5344CB8AC3E}">
        <p14:creationId xmlns:p14="http://schemas.microsoft.com/office/powerpoint/2010/main" val="37767126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</p:spTree>
    <p:extLst>
      <p:ext uri="{BB962C8B-B14F-4D97-AF65-F5344CB8AC3E}">
        <p14:creationId xmlns:p14="http://schemas.microsoft.com/office/powerpoint/2010/main" val="41597294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</p:spTree>
    <p:extLst>
      <p:ext uri="{BB962C8B-B14F-4D97-AF65-F5344CB8AC3E}">
        <p14:creationId xmlns:p14="http://schemas.microsoft.com/office/powerpoint/2010/main" val="9645768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</p:spTree>
    <p:extLst>
      <p:ext uri="{BB962C8B-B14F-4D97-AF65-F5344CB8AC3E}">
        <p14:creationId xmlns:p14="http://schemas.microsoft.com/office/powerpoint/2010/main" val="24235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Nolan Austin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8485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Joey Baran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7.1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98.2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097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Felix Chenier-Rondeau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5.6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16.7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73.4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08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Landon Clark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86.7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69.7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68.9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52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Austin Coyle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66.5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4878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Bennett Freiter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63.9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9553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>
              <a:defRPr sz="1700" b="0">
                <a:solidFill>
                  <a:srgbClr val="FFF8DD"/>
                </a:solidFill>
                <a:latin typeface="Adobe Heiti Std R"/>
              </a:defRPr>
            </a:pPr>
            <a:r>
              <a:t>Drew Giannini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0A9ACE0A-56C7-BAB4-B1B9-8917336B1A09}"/>
              </a:ext>
            </a:extLst>
          </p:cNvPr>
          <p:cNvGraphicFramePr/>
          <p:nvPr/>
        </p:nvGraphicFramePr>
        <p:xfrm>
          <a:off x="7992" y="763544"/>
          <a:ext cx="3696174" cy="232827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437721485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6029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LHP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graphicFrame>
        <p:nvGraphicFramePr>
          <p:cNvPr id="5" name="Table">
            <a:extLst>
              <a:ext uri="{FF2B5EF4-FFF2-40B4-BE49-F238E27FC236}">
                <a16:creationId xmlns:a16="http://schemas.microsoft.com/office/drawing/2014/main" id="{6E6CC463-F10A-56C1-3FBA-FD9D7B02B6E9}"/>
              </a:ext>
            </a:extLst>
          </p:cNvPr>
          <p:cNvGraphicFramePr/>
          <p:nvPr/>
        </p:nvGraphicFramePr>
        <p:xfrm>
          <a:off x="3838054" y="518864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GO/FO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24889B9-48FC-A30E-615C-BDF851876B85}"/>
              </a:ext>
            </a:extLst>
          </p:cNvPr>
          <p:cNvGraphicFramePr/>
          <p:nvPr/>
        </p:nvGraphicFramePr>
        <p:xfrm>
          <a:off x="3830184" y="4227908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K/BB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en-US"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961F2606-F8E7-276D-E09B-5B0E2C7F44A8}"/>
              </a:ext>
            </a:extLst>
          </p:cNvPr>
          <p:cNvGraphicFramePr/>
          <p:nvPr/>
        </p:nvGraphicFramePr>
        <p:xfrm>
          <a:off x="3820129" y="3243672"/>
          <a:ext cx="1954194" cy="90505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5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98">
                  <a:extLst>
                    <a:ext uri="{9D8B030D-6E8A-4147-A177-3AD203B41FA5}">
                      <a16:colId xmlns:a16="http://schemas.microsoft.com/office/drawing/2014/main" val="3756554781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LHP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Overall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OPS</a:t>
                      </a: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RHP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11786A66-0B48-5356-BBD0-3524CB870E22}"/>
              </a:ext>
            </a:extLst>
          </p:cNvPr>
          <p:cNvGraphicFramePr/>
          <p:nvPr/>
        </p:nvGraphicFramePr>
        <p:xfrm>
          <a:off x="5895096" y="751273"/>
          <a:ext cx="3706108" cy="233794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1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55368991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1438069590"/>
                    </a:ext>
                  </a:extLst>
                </a:gridCol>
                <a:gridCol w="619017">
                  <a:extLst>
                    <a:ext uri="{9D8B030D-6E8A-4147-A177-3AD203B41FA5}">
                      <a16:colId xmlns:a16="http://schemas.microsoft.com/office/drawing/2014/main" val="3230023738"/>
                    </a:ext>
                  </a:extLst>
                </a:gridCol>
              </a:tblGrid>
              <a:tr h="49200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R</a:t>
                      </a:r>
                      <a:r>
                        <a:rPr sz="14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HP</a:t>
                      </a:r>
                      <a:endParaRPr lang="en-US" sz="14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PA</a:t>
                      </a:r>
                      <a:endParaRPr sz="13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AVG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SLG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Whiff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Chase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Helvetica"/>
                          <a:sym typeface="Helvetica"/>
                        </a:rPr>
                        <a:t>FPS %</a:t>
                      </a:r>
                      <a:endParaRPr sz="1400" b="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FB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B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CH</a:t>
                      </a:r>
                      <a:r>
                        <a:rPr lang="en-US" sz="14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 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800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()</a:t>
                      </a:r>
                      <a:endParaRPr sz="800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RHP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1100" b="1" dirty="0">
                          <a:solidFill>
                            <a:srgbClr val="FFF8DD"/>
                          </a:solidFill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Aharoni" panose="020B0604020202020204" pitchFamily="2" charset="-79"/>
                          <a:sym typeface="Helvetica"/>
                        </a:rPr>
                        <a:t>Overall</a:t>
                      </a:r>
                      <a:endParaRPr sz="1100" b="1" dirty="0">
                        <a:solidFill>
                          <a:srgbClr val="FFF8DD"/>
                        </a:solidFill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Aharoni" panose="020B0604020202020204" pitchFamily="2" charset="-79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>
                      <a:noFill/>
                      <a:miter lim="400000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400" dirty="0"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Helvetica"/>
                        <a:sym typeface="Helvetica"/>
                      </a:endParaRPr>
                    </a:p>
                  </a:txBody>
                  <a:tcPr marL="35827" marR="35827" marT="35827" marB="358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85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3" name="Picture 2" descr="Kamloops NorthPaws">
            <a:extLst>
              <a:ext uri="{FF2B5EF4-FFF2-40B4-BE49-F238E27FC236}">
                <a16:creationId xmlns:a16="http://schemas.microsoft.com/office/drawing/2014/main" id="{9C22087B-A462-6118-B13D-6426407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12" y="1328430"/>
            <a:ext cx="699975" cy="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</a:t>
            </a:r>
          </a:p>
        </p:txBody>
      </p:sp>
      <p:pic>
        <p:nvPicPr>
          <p:cNvPr id="25" name="Picture 24" descr="LeftHP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182112"/>
            <a:ext cx="2011680" cy="2523744"/>
          </a:xfrm>
          <a:prstGeom prst="rect">
            <a:avLst/>
          </a:prstGeom>
        </p:spPr>
      </p:pic>
      <p:pic>
        <p:nvPicPr>
          <p:cNvPr id="26" name="Picture 25" descr="RightHP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28" y="3182112"/>
            <a:ext cx="2011680" cy="252374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61304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RHP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26.9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51176" y="6153912"/>
          <a:ext cx="1207008" cy="97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Hard Hit % LHP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latin typeface="Adobe Heiti Std R"/>
                        </a:defRPr>
                      </a:pPr>
                      <a:r>
                        <a:t>16.7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22191" y="2203704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1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SB/ATT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OPS Last 10 G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Max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endParaRPr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99.4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40480" y="6153912"/>
          <a:ext cx="1956816" cy="9707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28"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LHP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AVG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0">
                          <a:solidFill>
                            <a:srgbClr val="FFF8DD"/>
                          </a:solidFill>
                          <a:latin typeface="Adobe Heiti Std R"/>
                        </a:defRPr>
                      </a:pPr>
                      <a:r>
                        <a:t>RHP EV</a:t>
                      </a:r>
                    </a:p>
                  </a:txBody>
                  <a:tcPr anchor="ctr">
                    <a:solidFill>
                      <a:srgbClr val="980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dobe Heiti Std R"/>
                        </a:defRPr>
                      </a:pPr>
                      <a:r>
                        <a:t>78.4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1554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23229</TotalTime>
  <Words>2770</Words>
  <Application>Microsoft Office PowerPoint</Application>
  <PresentationFormat>Custom</PresentationFormat>
  <Paragraphs>1760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Adobe Heiti Std R</vt:lpstr>
      <vt:lpstr>Helvetica Neue</vt:lpstr>
      <vt:lpstr>Helvetica Neue Medium</vt:lpstr>
      <vt:lpstr>21_BasicWhite</vt:lpstr>
      <vt:lpstr>Joey Adge</vt:lpstr>
      <vt:lpstr>Kyle Anderson</vt:lpstr>
      <vt:lpstr>Nolan Austin</vt:lpstr>
      <vt:lpstr>Joey Baran</vt:lpstr>
      <vt:lpstr>Felix Chenier-Rondeau</vt:lpstr>
      <vt:lpstr>Landon Clark</vt:lpstr>
      <vt:lpstr>Austin Coyle</vt:lpstr>
      <vt:lpstr>Bennett Freiter</vt:lpstr>
      <vt:lpstr>Drew Giannini</vt:lpstr>
      <vt:lpstr>Tyler Glowacki</vt:lpstr>
      <vt:lpstr>Nathan Gray</vt:lpstr>
      <vt:lpstr>Thomas Green</vt:lpstr>
      <vt:lpstr>Jude Hall</vt:lpstr>
      <vt:lpstr>Collin Hysell</vt:lpstr>
      <vt:lpstr>Rei Kimura</vt:lpstr>
      <vt:lpstr>Noah Loew</vt:lpstr>
      <vt:lpstr>Anthony Manuel</vt:lpstr>
      <vt:lpstr>Cooper Neville</vt:lpstr>
      <vt:lpstr>Manny Recchi</vt:lpstr>
      <vt:lpstr>Andrew Stucky</vt:lpstr>
      <vt:lpstr>Jared Sucro</vt:lpstr>
      <vt:lpstr>Robin Villeneuve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</cp:lastModifiedBy>
  <cp:revision>67</cp:revision>
  <cp:lastPrinted>2022-06-24T22:36:16Z</cp:lastPrinted>
  <dcterms:modified xsi:type="dcterms:W3CDTF">2023-06-24T23:51:54Z</dcterms:modified>
</cp:coreProperties>
</file>