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</p:sldIdLst>
  <p:sldSz cx="9601200" cy="7419975"/>
  <p:notesSz cx="7315200" cy="9601200"/>
  <p:defaultTextStyle>
    <a:defPPr marL="0" marR="0" indent="0" algn="l" defTabSz="68346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7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1735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3467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520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66938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0866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0404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39213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3387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8DD"/>
    <a:srgbClr val="98012E"/>
    <a:srgbClr val="E6E6E6"/>
    <a:srgbClr val="C9C9C9"/>
    <a:srgbClr val="007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1" autoAdjust="0"/>
    <p:restoredTop sz="93402" autoAdjust="0"/>
  </p:normalViewPr>
  <p:slideViewPr>
    <p:cSldViewPr snapToGrid="0">
      <p:cViewPr varScale="1">
        <p:scale>
          <a:sx n="72" d="100"/>
          <a:sy n="72" d="100"/>
        </p:scale>
        <p:origin x="12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328738" y="720725"/>
            <a:ext cx="4657725" cy="3598863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75361" y="4560571"/>
            <a:ext cx="5364480" cy="4320540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1pPr>
    <a:lvl2pPr indent="1708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2pPr>
    <a:lvl3pPr indent="341735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3pPr>
    <a:lvl4pPr indent="512602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4pPr>
    <a:lvl5pPr indent="6834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5pPr>
    <a:lvl6pPr indent="854336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6pPr>
    <a:lvl7pPr indent="1025203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7pPr>
    <a:lvl8pPr indent="1196070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8pPr>
    <a:lvl9pPr indent="1366938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21"/>
          </p:nvPr>
        </p:nvSpPr>
        <p:spPr>
          <a:xfrm>
            <a:off x="3927025" y="376804"/>
            <a:ext cx="5569447" cy="66793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5695" y="3806607"/>
            <a:ext cx="3769222" cy="3076871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  <a:lvl2pPr marL="0" indent="322477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2pPr>
            <a:lvl3pPr marL="0" indent="644955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3pPr>
            <a:lvl4pPr marL="0" indent="967432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4pPr>
            <a:lvl5pPr marL="0" indent="1289908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526839"/>
            <a:ext cx="3769222" cy="333773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43820" y="2830802"/>
            <a:ext cx="8513564" cy="1768041"/>
          </a:xfrm>
          <a:prstGeom prst="rect">
            <a:avLst/>
          </a:prstGeom>
        </p:spPr>
        <p:txBody>
          <a:bodyPr anchor="ctr"/>
          <a:lstStyle>
            <a:lvl1pPr marL="322477" indent="-241859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22477" indent="80618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22477" indent="403097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22477" indent="725572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22477" indent="1048051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0115" y="4888683"/>
            <a:ext cx="8157270" cy="350748"/>
          </a:xfrm>
          <a:prstGeom prst="rect">
            <a:avLst/>
          </a:prstGeom>
        </p:spPr>
        <p:txBody>
          <a:bodyPr/>
          <a:lstStyle>
            <a:lvl1pPr marL="0" indent="0" defTabSz="397483">
              <a:lnSpc>
                <a:spcPct val="100000"/>
              </a:lnSpc>
              <a:spcBef>
                <a:spcPts val="0"/>
              </a:spcBef>
              <a:buSzTx/>
              <a:buNone/>
              <a:defRPr sz="1623" b="1"/>
            </a:lvl1pPr>
          </a:lstStyle>
          <a:p>
            <a:r>
              <a:t>Attribution</a:t>
            </a:r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1537692" y="523059"/>
            <a:ext cx="8243050" cy="63703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4870928" y="222215"/>
            <a:ext cx="4238030" cy="3493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3680153" y="2091700"/>
            <a:ext cx="5860107" cy="702794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750088" y="-801898"/>
            <a:ext cx="10651331" cy="87803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xfrm>
            <a:off x="4677973" y="6989047"/>
            <a:ext cx="245260" cy="2438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mage"/>
          <p:cNvSpPr>
            <a:spLocks noGrp="1"/>
          </p:cNvSpPr>
          <p:nvPr>
            <p:ph type="pic" idx="21"/>
          </p:nvPr>
        </p:nvSpPr>
        <p:spPr>
          <a:xfrm>
            <a:off x="4556824" y="454089"/>
            <a:ext cx="4760751" cy="6540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338151"/>
            <a:ext cx="3769222" cy="772914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15695" y="1074919"/>
            <a:ext cx="37692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5" y="2647540"/>
            <a:ext cx="3769222" cy="4254953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2454008"/>
            <a:ext cx="8569822" cy="2511971"/>
          </a:xfrm>
          <a:prstGeom prst="rect">
            <a:avLst/>
          </a:prstGeom>
        </p:spPr>
        <p:txBody>
          <a:bodyPr anchor="ctr"/>
          <a:lstStyle>
            <a:lvl1pPr>
              <a:defRPr sz="5784" b="0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8151"/>
            <a:ext cx="8569822" cy="772914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2424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918"/>
              </a:spcBef>
              <a:buSzTx/>
              <a:buNone/>
              <a:defRPr sz="2681" spc="-25"/>
            </a:lvl1pPr>
            <a:lvl2pPr marL="0" indent="322477">
              <a:spcBef>
                <a:spcPts val="918"/>
              </a:spcBef>
              <a:buSzTx/>
              <a:buNone/>
              <a:defRPr sz="2681" spc="-25"/>
            </a:lvl2pPr>
            <a:lvl3pPr marL="0" indent="644955">
              <a:spcBef>
                <a:spcPts val="918"/>
              </a:spcBef>
              <a:buSzTx/>
              <a:buNone/>
              <a:defRPr sz="2681" spc="-25"/>
            </a:lvl3pPr>
            <a:lvl4pPr marL="0" indent="967432">
              <a:spcBef>
                <a:spcPts val="918"/>
              </a:spcBef>
              <a:buSzTx/>
              <a:buNone/>
              <a:defRPr sz="2681" spc="-25"/>
            </a:lvl4pPr>
            <a:lvl5pPr marL="0" indent="1289908">
              <a:spcBef>
                <a:spcPts val="918"/>
              </a:spcBef>
              <a:buSzTx/>
              <a:buNone/>
              <a:defRPr sz="2681" spc="-2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6" y="2714864"/>
            <a:ext cx="8569822" cy="19914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4724201"/>
            <a:ext cx="8569822" cy="51106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760033"/>
            <a:ext cx="8569822" cy="396416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2251113"/>
            <a:ext cx="8569822" cy="4637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4930"/>
            <a:ext cx="8569822" cy="772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4675472" y="6989047"/>
            <a:ext cx="245260" cy="2438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412055">
              <a:defRPr sz="918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6873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53746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806193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074925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343654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612388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881116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149850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418581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97580"/>
              </p:ext>
            </p:extLst>
          </p:nvPr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03250"/>
              </p:ext>
            </p:extLst>
          </p:nvPr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46998"/>
              </p:ext>
            </p:extLst>
          </p:nvPr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900670"/>
              </p:ext>
            </p:extLst>
          </p:nvPr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614929"/>
              </p:ext>
            </p:extLst>
          </p:nvPr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971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3724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7473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5026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8265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2999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2944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0201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4178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631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1563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35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21606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5243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281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6789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9594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0384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5560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76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148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0281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9334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8110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5526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2344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16060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2396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6375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5308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89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592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9897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537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1384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895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856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3" name="Picture 2" descr="Cowlitz Black Bears">
            <a:extLst>
              <a:ext uri="{FF2B5EF4-FFF2-40B4-BE49-F238E27FC236}">
                <a16:creationId xmlns:a16="http://schemas.microsoft.com/office/drawing/2014/main" id="{23010232-07C6-98D2-0E86-25E2AC9D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3" y="1356183"/>
            <a:ext cx="831506" cy="7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654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22798</TotalTime>
  <Words>3116</Words>
  <Application>Microsoft Office PowerPoint</Application>
  <PresentationFormat>Custom</PresentationFormat>
  <Paragraphs>2090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Adobe Heiti Std R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con</cp:lastModifiedBy>
  <cp:revision>74</cp:revision>
  <cp:lastPrinted>2022-06-24T22:36:16Z</cp:lastPrinted>
  <dcterms:modified xsi:type="dcterms:W3CDTF">2023-07-07T17:14:21Z</dcterms:modified>
</cp:coreProperties>
</file>