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7" autoAdjust="0"/>
    <p:restoredTop sz="93402" autoAdjust="0"/>
  </p:normalViewPr>
  <p:slideViewPr>
    <p:cSldViewPr snapToGrid="0">
      <p:cViewPr varScale="1">
        <p:scale>
          <a:sx n="119" d="100"/>
          <a:sy n="119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7580"/>
              </p:ext>
            </p:extLst>
          </p:nvPr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3250"/>
              </p:ext>
            </p:extLst>
          </p:nvPr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46998"/>
              </p:ext>
            </p:extLst>
          </p:nvPr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00670"/>
              </p:ext>
            </p:extLst>
          </p:nvPr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14929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DC1978-EECB-3D2F-A09B-53AD5DC21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1010900"/>
            <a:ext cx="1954195" cy="19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41D37D-2D58-678D-5C2C-F45BB6E2D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59392C-8E6F-4D76-E821-987E5F8CF827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3724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B23C4F-2ED4-AEFA-B798-BDB777CA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39E7AC-EF83-E405-D7CD-3F30A74D1BEC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7473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5AFF67-525E-DAC1-DBEE-4135736E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DB951-628F-14C5-58DF-7F332E8A064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5026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1F5692-94A2-97AD-1BF4-5EF46271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55EE7-C4D5-510E-FED5-7A9ADE9A6E04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8265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7752B3-7472-1B56-3D4F-A6FBEB2FC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703BA-0793-32F1-1113-68915F3D137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2999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BA516A-A30F-50F0-E897-58A203DC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8BA6F5-175C-FB99-F92B-83BE3BB785F3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2944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82FA0F-AC06-D076-586C-CECF94E28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833CBC-0918-FF84-3D3E-7C0F7DF08DC3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0201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DA3BC9-E56C-B781-F0BC-9EA6FEFF9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D47F8F-7F45-1693-2366-69F7C96943C1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4178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82D44F-3461-3A98-4803-48ACA897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316582-055F-F3CE-21C6-2D5D9915ACAE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631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8AE032-9B69-ABC3-E48E-1D90292A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186189-8B69-CE32-C701-CAD5806F3D1D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1563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AEF18E-AA61-28B2-9154-22FCD1E0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E9328E-B56D-4E89-8344-D71FB4A0CF63}"/>
              </a:ext>
            </a:extLst>
          </p:cNvPr>
          <p:cNvSpPr txBox="1"/>
          <p:nvPr/>
        </p:nvSpPr>
        <p:spPr>
          <a:xfrm>
            <a:off x="3714058" y="982978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3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FE262F-0A35-BB27-9E67-0758CA47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3EC9DB-1EBE-FC37-8571-839A11A4BBC1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2160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4ABB36-068B-C488-D040-6814DB866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31527D-ED9A-5DDE-81D2-E86F7B7D524C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5243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A16497-ADB9-B4B0-65EE-6EC1D45F8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629EC2-52BB-3254-05D6-4CE4F719C9A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528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1A5B78-8616-67C2-64A0-C0BBAAA7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99024F-B47D-AA7E-8A45-C6C102EF57EF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678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ED96D0-7F30-01A7-0705-25672171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8A92A4-2DA7-D964-2412-731F8F1A03ED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3959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00A40-DFAB-7130-56B6-EB2E73EE1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FC61ED-D5F5-CE98-A2AC-D8CEAC606D01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7038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5E762-A14B-9915-FF4C-0249704A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07ED2-A43F-F676-6F50-33C97BAB4A21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556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C39D22-C6D3-9B94-657C-0E96F376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9" y="1010901"/>
            <a:ext cx="1954194" cy="19541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154411-291B-FCD1-F03A-2AF159B41DB9}"/>
              </a:ext>
            </a:extLst>
          </p:cNvPr>
          <p:cNvSpPr txBox="1"/>
          <p:nvPr/>
        </p:nvSpPr>
        <p:spPr>
          <a:xfrm>
            <a:off x="3856563" y="11930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7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0DCF0A-C47F-5188-A98C-30F341F1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C522B-91CF-1ED1-9378-2C8A8B9F522D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14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2D4CBD-F26A-B03B-337C-205A8D3E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F028FA-A6E1-0002-D376-120D3F75413A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0281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ED5412-2DAC-02AF-2414-DD1CD999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2F785F-006D-5D5B-C26D-794348782A88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2933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51B98B-51EE-7578-A65B-B01941138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6ADB48-7AB3-0F68-FBBE-53906B2A78FC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6811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F0A3A7-F73B-A6B6-B05C-8EF8390C4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656C4B-3C99-BC78-6185-C187139E8CDA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05526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ECF69F-976D-3452-BA64-5B167D92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9A1AEC-69A0-FA08-4237-4B15E816EAA8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92344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96ED2D-50E9-6E2B-10E0-67E1A5F72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9AE27-60DA-DF23-2DA7-16A77FB62184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416060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9CDD47-142A-77A7-E9B9-8CE8FF472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ABFD54-767E-9427-301C-C003345C475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22396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B4F378-935B-C86A-0A57-5410E0F2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FE2336-D129-D20A-8C2F-E88BF70766C6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6375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08833E-2B6A-8529-3A9F-D7AC8C31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94D29E-24BD-31E4-F14F-66BF0EA23E85}"/>
              </a:ext>
            </a:extLst>
          </p:cNvPr>
          <p:cNvSpPr txBox="1"/>
          <p:nvPr/>
        </p:nvSpPr>
        <p:spPr>
          <a:xfrm>
            <a:off x="3704163" y="1029869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4530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AECCD2-59E0-1753-257D-0DAA19A90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5D92AC-5E08-F517-53D2-EE4D81322357}"/>
              </a:ext>
            </a:extLst>
          </p:cNvPr>
          <p:cNvSpPr txBox="1"/>
          <p:nvPr/>
        </p:nvSpPr>
        <p:spPr>
          <a:xfrm>
            <a:off x="3706105" y="982978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98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974C05-F137-8559-D112-2A9A7CBE8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5829E-393C-0B7D-14D0-5B3E8C6AF6DE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2592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70001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B702BF-E246-4989-00DE-27DC34B2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6250BA-BD05-27C2-758B-0B4A580E2DB5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9897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8C336B-6C6A-548C-4AAC-FB7D1DC8E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2F202F-3CF8-8FC3-8BA1-E22F597EC5B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1537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E1B906-E115-EE1A-C119-9841F56E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DDD9E1-1413-A74F-223A-6C136648E739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1384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E82A75-272A-74BC-E3C1-C3392C86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5376C7-1B1E-15B0-843F-73889B5C75B4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889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F91A8E-3F0D-90A1-0952-2AFFA14A9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5F6AC5-1F97-7610-3C84-C3E063A1E83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7856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111841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165D7E-9AA0-5F43-5B90-783B96414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38" y="890270"/>
            <a:ext cx="2074825" cy="2074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296C03-4DE5-CB08-0307-4EEB3E658C93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2024 NCAA </a:t>
            </a:r>
            <a:r>
              <a:rPr lang="en-US" sz="853" dirty="0" err="1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Seaseon</a:t>
            </a:r>
            <a:endParaRPr lang="en-US" sz="853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665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22807</TotalTime>
  <Words>3159</Words>
  <Application>Microsoft Macintosh PowerPoint</Application>
  <PresentationFormat>Custom</PresentationFormat>
  <Paragraphs>2091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Adobe Heiti Std R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Beau Kerns</cp:lastModifiedBy>
  <cp:revision>75</cp:revision>
  <cp:lastPrinted>2022-06-24T22:36:16Z</cp:lastPrinted>
  <dcterms:modified xsi:type="dcterms:W3CDTF">2024-09-25T15:22:55Z</dcterms:modified>
</cp:coreProperties>
</file>