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</p:sldIdLst>
  <p:sldSz cx="9601200" cy="7419975"/>
  <p:notesSz cx="7315200" cy="9601200"/>
  <p:defaultTextStyle>
    <a:defPPr marL="0" marR="0" indent="0" algn="l" defTabSz="68346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1735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3467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520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66938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0866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0404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392139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33873" algn="ctr" defTabSz="129602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97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DD"/>
    <a:srgbClr val="98012E"/>
    <a:srgbClr val="E6E6E6"/>
    <a:srgbClr val="C9C9C9"/>
    <a:srgbClr val="007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3402" autoAdjust="0"/>
  </p:normalViewPr>
  <p:slideViewPr>
    <p:cSldViewPr snapToGrid="0">
      <p:cViewPr varScale="1">
        <p:scale>
          <a:sx n="77" d="100"/>
          <a:sy n="77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328738" y="720725"/>
            <a:ext cx="4657725" cy="3598863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75361" y="4560571"/>
            <a:ext cx="5364480" cy="4320540"/>
          </a:xfrm>
          <a:prstGeom prst="rect">
            <a:avLst/>
          </a:prstGeom>
        </p:spPr>
        <p:txBody>
          <a:bodyPr lIns="96651" tIns="48325" rIns="96651" bIns="48325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1pPr>
    <a:lvl2pPr indent="1708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2pPr>
    <a:lvl3pPr indent="341735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3pPr>
    <a:lvl4pPr indent="512602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4pPr>
    <a:lvl5pPr indent="683467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5pPr>
    <a:lvl6pPr indent="854336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6pPr>
    <a:lvl7pPr indent="1025203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7pPr>
    <a:lvl8pPr indent="1196070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8pPr>
    <a:lvl9pPr indent="1366938" defTabSz="341735" latinLnBrk="0">
      <a:lnSpc>
        <a:spcPct val="117999"/>
      </a:lnSpc>
      <a:defRPr sz="1644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3927025" y="376804"/>
            <a:ext cx="5569447" cy="6679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5695" y="3806607"/>
            <a:ext cx="3769222" cy="3076871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  <a:lvl2pPr marL="0" indent="322477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2pPr>
            <a:lvl3pPr marL="0" indent="644955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3pPr>
            <a:lvl4pPr marL="0" indent="967432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4pPr>
            <a:lvl5pPr marL="0" indent="1289908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526839"/>
            <a:ext cx="3769222" cy="333773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3820" y="2830802"/>
            <a:ext cx="8513564" cy="1768041"/>
          </a:xfrm>
          <a:prstGeom prst="rect">
            <a:avLst/>
          </a:prstGeom>
        </p:spPr>
        <p:txBody>
          <a:bodyPr anchor="ctr"/>
          <a:lstStyle>
            <a:lvl1pPr marL="322477" indent="-241859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22477" indent="80618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22477" indent="403097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22477" indent="725572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22477" indent="1048051">
              <a:spcBef>
                <a:spcPts val="0"/>
              </a:spcBef>
              <a:buSzTx/>
              <a:buNone/>
              <a:defRPr sz="4230" spc="-83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00115" y="4888683"/>
            <a:ext cx="8157270" cy="350748"/>
          </a:xfrm>
          <a:prstGeom prst="rect">
            <a:avLst/>
          </a:prstGeom>
        </p:spPr>
        <p:txBody>
          <a:bodyPr/>
          <a:lstStyle>
            <a:lvl1pPr marL="0" indent="0" defTabSz="397483">
              <a:lnSpc>
                <a:spcPct val="100000"/>
              </a:lnSpc>
              <a:spcBef>
                <a:spcPts val="0"/>
              </a:spcBef>
              <a:buSzTx/>
              <a:buNone/>
              <a:defRPr sz="1623" b="1"/>
            </a:lvl1pPr>
          </a:lstStyle>
          <a:p>
            <a:r>
              <a:t>Attribution</a:t>
            </a:r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1537692" y="523059"/>
            <a:ext cx="8243050" cy="637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4870928" y="222215"/>
            <a:ext cx="4238030" cy="3493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3680153" y="2091700"/>
            <a:ext cx="5860107" cy="702794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750088" y="-801898"/>
            <a:ext cx="10651331" cy="8780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4677973" y="6989047"/>
            <a:ext cx="245260" cy="2438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>
            <a:spLocks noGrp="1"/>
          </p:cNvSpPr>
          <p:nvPr>
            <p:ph type="pic" idx="21"/>
          </p:nvPr>
        </p:nvSpPr>
        <p:spPr>
          <a:xfrm>
            <a:off x="4556824" y="454089"/>
            <a:ext cx="4760751" cy="6540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5" y="338151"/>
            <a:ext cx="3769222" cy="772914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15695" y="1074919"/>
            <a:ext cx="37692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5" y="2647540"/>
            <a:ext cx="3769222" cy="4254953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2454008"/>
            <a:ext cx="8569822" cy="2511971"/>
          </a:xfrm>
          <a:prstGeom prst="rect">
            <a:avLst/>
          </a:prstGeom>
        </p:spPr>
        <p:txBody>
          <a:bodyPr anchor="ctr"/>
          <a:lstStyle>
            <a:lvl1pPr>
              <a:defRPr sz="5784" b="0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4919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8151"/>
            <a:ext cx="8569822" cy="772914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1072424"/>
            <a:ext cx="8569822" cy="511068"/>
          </a:xfrm>
          <a:prstGeom prst="rect">
            <a:avLst/>
          </a:prstGeom>
        </p:spPr>
        <p:txBody>
          <a:bodyPr/>
          <a:lstStyle>
            <a:lvl1pPr marL="0" indent="0" defTabSz="414044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918"/>
              </a:spcBef>
              <a:buSzTx/>
              <a:buNone/>
              <a:defRPr sz="2681" spc="-25"/>
            </a:lvl1pPr>
            <a:lvl2pPr marL="0" indent="322477">
              <a:spcBef>
                <a:spcPts val="918"/>
              </a:spcBef>
              <a:buSzTx/>
              <a:buNone/>
              <a:defRPr sz="2681" spc="-25"/>
            </a:lvl2pPr>
            <a:lvl3pPr marL="0" indent="644955">
              <a:spcBef>
                <a:spcPts val="918"/>
              </a:spcBef>
              <a:buSzTx/>
              <a:buNone/>
              <a:defRPr sz="2681" spc="-25"/>
            </a:lvl3pPr>
            <a:lvl4pPr marL="0" indent="967432">
              <a:spcBef>
                <a:spcPts val="918"/>
              </a:spcBef>
              <a:buSzTx/>
              <a:buNone/>
              <a:defRPr sz="2681" spc="-25"/>
            </a:lvl4pPr>
            <a:lvl5pPr marL="0" indent="1289908">
              <a:spcBef>
                <a:spcPts val="918"/>
              </a:spcBef>
              <a:buSzTx/>
              <a:buNone/>
              <a:defRPr sz="2681" spc="-2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5696" y="2714864"/>
            <a:ext cx="8569822" cy="19914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5784" spc="-11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15696" y="4724201"/>
            <a:ext cx="8569822" cy="51106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81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760033"/>
            <a:ext cx="8569822" cy="39641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1pPr>
            <a:lvl2pPr marL="0" indent="322477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2pPr>
            <a:lvl3pPr marL="0" indent="644955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3pPr>
            <a:lvl4pPr marL="0" indent="967432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4pPr>
            <a:lvl5pPr marL="0" indent="1289908" algn="ctr">
              <a:lnSpc>
                <a:spcPct val="80000"/>
              </a:lnSpc>
              <a:spcBef>
                <a:spcPts val="0"/>
              </a:spcBef>
              <a:buSzTx/>
              <a:buNone/>
              <a:defRPr sz="12414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5696" y="2251113"/>
            <a:ext cx="8569822" cy="463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15696" y="334930"/>
            <a:ext cx="8569822" cy="772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4675472" y="6989047"/>
            <a:ext cx="245260" cy="24384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412055">
              <a:defRPr sz="918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l" defTabSz="122299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30" b="1" i="0" u="none" strike="noStrike" cap="none" spc="-83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6873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37462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806193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074925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343654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612388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881116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149850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418581" marR="0" indent="-268732" algn="l" defTabSz="1222995" rtl="0" latinLnBrk="0">
        <a:lnSpc>
          <a:spcPct val="90000"/>
        </a:lnSpc>
        <a:spcBef>
          <a:spcPts val="2255"/>
        </a:spcBef>
        <a:spcAft>
          <a:spcPts val="0"/>
        </a:spcAft>
        <a:buClrTx/>
        <a:buSzPct val="123000"/>
        <a:buFontTx/>
        <a:buChar char="•"/>
        <a:tabLst/>
        <a:defRPr sz="211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322477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644955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967432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28990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612388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934863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2257341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2579819" algn="ctr" defTabSz="412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8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7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523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423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38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8611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497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109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788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169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611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927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163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7378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31482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915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56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1535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9684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3142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246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5192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731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7123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0932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586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4588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9337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3322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8360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341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5407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258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219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040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147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774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562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107D-82C5-A8D7-E36A-F626911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63" y="775389"/>
            <a:ext cx="2190928" cy="382437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1416" dirty="0">
              <a:solidFill>
                <a:srgbClr val="FFF8DD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0D6F0-2EBD-26C2-4AFC-12A561AF4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102515" y="3600584"/>
            <a:ext cx="1624476" cy="188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69A892-4F8F-3938-8349-524498C48F96}"/>
              </a:ext>
            </a:extLst>
          </p:cNvPr>
          <p:cNvSpPr txBox="1"/>
          <p:nvPr/>
        </p:nvSpPr>
        <p:spPr>
          <a:xfrm>
            <a:off x="11397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C791E-B917-F6D1-86F1-B3D50093513B}"/>
              </a:ext>
            </a:extLst>
          </p:cNvPr>
          <p:cNvSpPr txBox="1"/>
          <p:nvPr/>
        </p:nvSpPr>
        <p:spPr>
          <a:xfrm>
            <a:off x="100357" y="3589216"/>
            <a:ext cx="1615180" cy="638692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862FF-AF3B-25FB-E78C-B0D65FF4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3235" r="4514" b="2752"/>
          <a:stretch/>
        </p:blipFill>
        <p:spPr>
          <a:xfrm>
            <a:off x="7881355" y="3600585"/>
            <a:ext cx="1624476" cy="1882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A9EF95-9700-F87D-00B8-68DF273E5A99}"/>
              </a:ext>
            </a:extLst>
          </p:cNvPr>
          <p:cNvSpPr txBox="1"/>
          <p:nvPr/>
        </p:nvSpPr>
        <p:spPr>
          <a:xfrm>
            <a:off x="7892813" y="4840574"/>
            <a:ext cx="1615179" cy="629854"/>
          </a:xfrm>
          <a:prstGeom prst="rect">
            <a:avLst/>
          </a:prstGeom>
          <a:solidFill>
            <a:srgbClr val="0070C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4FC15-16A8-AC78-D240-ACDBA742AD0C}"/>
              </a:ext>
            </a:extLst>
          </p:cNvPr>
          <p:cNvSpPr txBox="1"/>
          <p:nvPr/>
        </p:nvSpPr>
        <p:spPr>
          <a:xfrm>
            <a:off x="7879197" y="3589216"/>
            <a:ext cx="1615180" cy="638691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noAutofit/>
          </a:bodyPr>
          <a:lstStyle/>
          <a:p>
            <a:pPr defTabSz="2174033"/>
            <a:r>
              <a:rPr lang="en-US" sz="4012" dirty="0">
                <a:solidFill>
                  <a:schemeClr val="bg2">
                    <a:lumMod val="1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9792B-49D1-5427-2F17-675FB6D7806C}"/>
              </a:ext>
            </a:extLst>
          </p:cNvPr>
          <p:cNvSpPr txBox="1"/>
          <p:nvPr/>
        </p:nvSpPr>
        <p:spPr>
          <a:xfrm>
            <a:off x="318992" y="5731931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1890A-17ED-D116-BD09-EABD5F44D8C0}"/>
              </a:ext>
            </a:extLst>
          </p:cNvPr>
          <p:cNvSpPr txBox="1"/>
          <p:nvPr/>
        </p:nvSpPr>
        <p:spPr>
          <a:xfrm>
            <a:off x="6185697" y="5720564"/>
            <a:ext cx="3124897" cy="4527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2006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Pitcher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F7FDB-029A-B1A7-1E46-735543768CC0}"/>
              </a:ext>
            </a:extLst>
          </p:cNvPr>
          <p:cNvSpPr txBox="1"/>
          <p:nvPr/>
        </p:nvSpPr>
        <p:spPr>
          <a:xfrm>
            <a:off x="3704163" y="1040627"/>
            <a:ext cx="2202183" cy="259878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690" tIns="63690" rIns="63690" bIns="63690" numCol="1" spcCol="38100" rtlCol="0" anchor="ctr">
            <a:spAutoFit/>
          </a:bodyPr>
          <a:lstStyle/>
          <a:p>
            <a:pPr defTabSz="2174033"/>
            <a:r>
              <a:rPr lang="en-US" sz="853" dirty="0">
                <a:solidFill>
                  <a:srgbClr val="FFF8DD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Data From: 2023 WCL</a:t>
            </a:r>
          </a:p>
        </p:txBody>
      </p:sp>
      <p:pic>
        <p:nvPicPr>
          <p:cNvPr id="1026" name="Picture 2" descr="Victoria HarbourCats - Teams">
            <a:extLst>
              <a:ext uri="{FF2B5EF4-FFF2-40B4-BE49-F238E27FC236}">
                <a16:creationId xmlns:a16="http://schemas.microsoft.com/office/drawing/2014/main" id="{E2F00836-6828-5E61-D3DE-1B13DAC4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02" y="1157826"/>
            <a:ext cx="874996" cy="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449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22826</TotalTime>
  <Words>494</Words>
  <Application>Microsoft Office PowerPoint</Application>
  <PresentationFormat>Custom</PresentationFormat>
  <Paragraphs>266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Adobe Heiti Std R</vt:lpstr>
      <vt:lpstr>Arial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con</cp:lastModifiedBy>
  <cp:revision>95</cp:revision>
  <cp:lastPrinted>2022-06-24T22:36:16Z</cp:lastPrinted>
  <dcterms:modified xsi:type="dcterms:W3CDTF">2023-08-13T20:26:16Z</dcterms:modified>
</cp:coreProperties>
</file>