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5916F0-BD76-46D7-8F00-BEDBFEFE818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98012E"/>
    <a:srgbClr val="F705EB"/>
    <a:srgbClr val="05BFF7"/>
    <a:srgbClr val="1105F7"/>
    <a:srgbClr val="FCBE03"/>
    <a:srgbClr val="DC5A05"/>
    <a:srgbClr val="EACE00"/>
    <a:srgbClr val="E7BC03"/>
    <a:srgbClr val="DBA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97" autoAdjust="0"/>
  </p:normalViewPr>
  <p:slideViewPr>
    <p:cSldViewPr snapToGrid="0">
      <p:cViewPr varScale="1">
        <p:scale>
          <a:sx n="113" d="100"/>
          <a:sy n="11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FB28A-EC63-7378-60EA-6A209C5FEA50}"/>
              </a:ext>
            </a:extLst>
          </p:cNvPr>
          <p:cNvSpPr/>
          <p:nvPr/>
        </p:nvSpPr>
        <p:spPr>
          <a:xfrm>
            <a:off x="8897403" y="6157832"/>
            <a:ext cx="1014842" cy="14960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DAD5BE-6CB1-14AD-5D45-BCED407C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682" y="349332"/>
            <a:ext cx="7045036" cy="421703"/>
          </a:xfrm>
        </p:spPr>
        <p:txBody>
          <a:bodyPr>
            <a:normAutofit/>
          </a:bodyPr>
          <a:lstStyle/>
          <a:p>
            <a:r>
              <a:rPr lang="en-US" sz="1800" dirty="0"/>
              <a:t>ARIZONA WILDCATS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622138" y="71003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venir Next LT Pro Light" panose="020B0304020202020204" pitchFamily="34" charset="0"/>
              </a:rPr>
              <a:t> SEASON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0CB26-8725-D4AE-1752-BC8F87727E25}"/>
              </a:ext>
            </a:extLst>
          </p:cNvPr>
          <p:cNvSpPr/>
          <p:nvPr/>
        </p:nvSpPr>
        <p:spPr>
          <a:xfrm>
            <a:off x="8929828" y="6239434"/>
            <a:ext cx="135644" cy="133812"/>
          </a:xfrm>
          <a:prstGeom prst="ellipse">
            <a:avLst/>
          </a:prstGeom>
          <a:solidFill>
            <a:srgbClr val="E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0B2E-7309-2E66-9742-2CEFA0DC0978}"/>
              </a:ext>
            </a:extLst>
          </p:cNvPr>
          <p:cNvSpPr txBox="1"/>
          <p:nvPr/>
        </p:nvSpPr>
        <p:spPr>
          <a:xfrm>
            <a:off x="9005881" y="6158945"/>
            <a:ext cx="89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Fastball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FF379-2F3A-0BAF-E458-BB1121931B29}"/>
              </a:ext>
            </a:extLst>
          </p:cNvPr>
          <p:cNvSpPr txBox="1"/>
          <p:nvPr/>
        </p:nvSpPr>
        <p:spPr>
          <a:xfrm>
            <a:off x="9005881" y="6420430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E5D76-D1EF-2FDA-3C62-D7D4883437C3}"/>
              </a:ext>
            </a:extLst>
          </p:cNvPr>
          <p:cNvSpPr txBox="1"/>
          <p:nvPr/>
        </p:nvSpPr>
        <p:spPr>
          <a:xfrm>
            <a:off x="9005881" y="6665626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Slider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7BEB-794F-06EF-3454-6D968B16B4B6}"/>
              </a:ext>
            </a:extLst>
          </p:cNvPr>
          <p:cNvSpPr txBox="1"/>
          <p:nvPr/>
        </p:nvSpPr>
        <p:spPr>
          <a:xfrm>
            <a:off x="8997650" y="6942199"/>
            <a:ext cx="10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Curveball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5B653-0B6F-B36B-68BC-1A4E8A30347C}"/>
              </a:ext>
            </a:extLst>
          </p:cNvPr>
          <p:cNvSpPr txBox="1"/>
          <p:nvPr/>
        </p:nvSpPr>
        <p:spPr>
          <a:xfrm>
            <a:off x="9005881" y="7192236"/>
            <a:ext cx="90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ChangeUp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Splitter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4F64C-083C-7F63-30E7-FAAB898D3641}"/>
              </a:ext>
            </a:extLst>
          </p:cNvPr>
          <p:cNvSpPr/>
          <p:nvPr/>
        </p:nvSpPr>
        <p:spPr>
          <a:xfrm>
            <a:off x="8938059" y="6507633"/>
            <a:ext cx="135644" cy="133812"/>
          </a:xfrm>
          <a:prstGeom prst="ellipse">
            <a:avLst/>
          </a:prstGeom>
          <a:solidFill>
            <a:srgbClr val="FC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ACFEC-3877-2E6F-ABD4-E206EBE5BDFD}"/>
              </a:ext>
            </a:extLst>
          </p:cNvPr>
          <p:cNvSpPr/>
          <p:nvPr/>
        </p:nvSpPr>
        <p:spPr>
          <a:xfrm>
            <a:off x="8935341" y="6753940"/>
            <a:ext cx="135644" cy="133812"/>
          </a:xfrm>
          <a:prstGeom prst="ellipse">
            <a:avLst/>
          </a:prstGeom>
          <a:solidFill>
            <a:srgbClr val="110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2EC97-14D8-C611-DF22-0B0D066ABB1A}"/>
              </a:ext>
            </a:extLst>
          </p:cNvPr>
          <p:cNvSpPr/>
          <p:nvPr/>
        </p:nvSpPr>
        <p:spPr>
          <a:xfrm>
            <a:off x="8935341" y="7029182"/>
            <a:ext cx="135644" cy="133812"/>
          </a:xfrm>
          <a:prstGeom prst="ellipse">
            <a:avLst/>
          </a:prstGeom>
          <a:solidFill>
            <a:srgbClr val="05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526CE1-F534-F5E2-E91E-6A469E191CEF}"/>
              </a:ext>
            </a:extLst>
          </p:cNvPr>
          <p:cNvSpPr/>
          <p:nvPr/>
        </p:nvSpPr>
        <p:spPr>
          <a:xfrm>
            <a:off x="8938059" y="7361784"/>
            <a:ext cx="135644" cy="133812"/>
          </a:xfrm>
          <a:prstGeom prst="ellipse">
            <a:avLst/>
          </a:prstGeom>
          <a:solidFill>
            <a:srgbClr val="F70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F6F63-CE9B-E31E-D2D3-3B6C4C6ACD7C}"/>
              </a:ext>
            </a:extLst>
          </p:cNvPr>
          <p:cNvSpPr txBox="1"/>
          <p:nvPr/>
        </p:nvSpPr>
        <p:spPr>
          <a:xfrm>
            <a:off x="1" y="71003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 Light" panose="020B0304020202020204" pitchFamily="34" charset="0"/>
              </a:rPr>
              <a:t>Pitcher Report</a:t>
            </a:r>
          </a:p>
        </p:txBody>
      </p:sp>
      <p:pic>
        <p:nvPicPr>
          <p:cNvPr id="9" name="Picture 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37C82AF-7C57-942D-E40A-BFF9D33BE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2" t="21492" r="20999" b="19102"/>
          <a:stretch/>
        </p:blipFill>
        <p:spPr>
          <a:xfrm>
            <a:off x="14758583" y="12736087"/>
            <a:ext cx="145131" cy="146380"/>
          </a:xfrm>
          <a:prstGeom prst="rect">
            <a:avLst/>
          </a:prstGeom>
        </p:spPr>
      </p:pic>
      <p:pic>
        <p:nvPicPr>
          <p:cNvPr id="1026" name="Picture 2" descr="Arizona Wildcats football - Wikipedia">
            <a:extLst>
              <a:ext uri="{FF2B5EF4-FFF2-40B4-BE49-F238E27FC236}">
                <a16:creationId xmlns:a16="http://schemas.microsoft.com/office/drawing/2014/main" id="{89BA05CB-11B7-400A-2CE7-E47D1C08D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87" y="6373246"/>
            <a:ext cx="1172716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5238</TotalTime>
  <Words>13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Bahnschrift</vt:lpstr>
      <vt:lpstr>Calibri</vt:lpstr>
      <vt:lpstr>Calibri Light</vt:lpstr>
      <vt:lpstr>Office Theme</vt:lpstr>
      <vt:lpstr>ARIZONA WILDCATS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Beau Kerns</cp:lastModifiedBy>
  <cp:revision>249</cp:revision>
  <dcterms:created xsi:type="dcterms:W3CDTF">2022-09-16T04:17:59Z</dcterms:created>
  <dcterms:modified xsi:type="dcterms:W3CDTF">2024-09-24T16:35:08Z</dcterms:modified>
</cp:coreProperties>
</file>