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omments/modernComment_120_D11BF02D.xml" ContentType="application/vnd.ms-powerpoint.comments+xml"/>
  <Override PartName="/ppt/tags/tag1.xml" ContentType="application/vnd.openxmlformats-officedocument.presentationml.tags+xml"/>
  <Override PartName="/ppt/comments/modernComment_11F_1C7257E8.xml" ContentType="application/vnd.ms-powerpoint.comments+xml"/>
  <Override PartName="/ppt/comments/modernComment_11D_A1DD02F3.xml" ContentType="application/vnd.ms-powerpoint.comments+xml"/>
  <Override PartName="/ppt/comments/modernComment_125_A94CCB0A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9"/>
  </p:notesMasterIdLst>
  <p:sldIdLst>
    <p:sldId id="256" r:id="rId4"/>
    <p:sldId id="295" r:id="rId5"/>
    <p:sldId id="296" r:id="rId6"/>
    <p:sldId id="264" r:id="rId7"/>
    <p:sldId id="270" r:id="rId8"/>
    <p:sldId id="288" r:id="rId9"/>
    <p:sldId id="287" r:id="rId10"/>
    <p:sldId id="289" r:id="rId11"/>
    <p:sldId id="283" r:id="rId12"/>
    <p:sldId id="290" r:id="rId13"/>
    <p:sldId id="284" r:id="rId14"/>
    <p:sldId id="285" r:id="rId15"/>
    <p:sldId id="292" r:id="rId16"/>
    <p:sldId id="293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9D7F31-21C2-2959-4D6D-78DF20FC541C}" name="Eunseob Kim" initials="EK" userId="Eunseob Kim" providerId="None"/>
  <p188:author id="{0D6B2AF9-08F3-4ADC-0291-D876280A8C0A}" name="来宾用户" initials="来宾" userId="S::urn:spo:anon#24e30a8c4afa24c8183dbd17b003fddb031fb13d8a19f825ac896f447152c6f3::" providerId="AD"/>
  <p188:author id="{6A4CF9FB-3FC6-7ADE-4AD1-750EDF9298BC}" name="Kim, Eunseob" initials="KE" userId="S::kim3235@purdue.edu::ba4df920-f886-4f40-b5a4-a4bbb0ecd8a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937E3B"/>
    <a:srgbClr val="B5CBE7"/>
    <a:srgbClr val="CD0505"/>
    <a:srgbClr val="F0F0F0"/>
    <a:srgbClr val="05BC58"/>
    <a:srgbClr val="05BCFE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526F8-0A6B-D8A1-5620-AB898EBF7A35}" v="406" dt="2022-03-04T03:19:04.636"/>
    <p1510:client id="{1BCBE577-658E-CE3E-C971-718BE0FDFB53}" v="8" dt="2022-03-04T11:41:06.689"/>
    <p1510:client id="{5ABD3F0F-7054-6B75-546E-4BF975EFD1F0}" v="9" dt="2022-03-04T12:15:47.470"/>
    <p1510:client id="{8EDC9143-36D1-A14D-39FF-5B36ED3F1A7F}" v="41" dt="2022-03-03T19:55:57.934"/>
    <p1510:client id="{9E62CF8F-F086-6151-8A99-C3E6BF236233}" v="1" dt="2022-03-03T18:06:33.270"/>
    <p1510:client id="{BFEC1DD1-BC4A-442D-E489-92513E100083}" v="2" dt="2022-03-03T20:26:29.779"/>
    <p1510:client id="{E04B5EB0-1206-365A-0B18-FA8D226C9007}" v="8" dt="2022-03-04T03:41:35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496" autoAdjust="0"/>
  </p:normalViewPr>
  <p:slideViewPr>
    <p:cSldViewPr snapToGrid="0">
      <p:cViewPr varScale="1">
        <p:scale>
          <a:sx n="90" d="100"/>
          <a:sy n="90" d="100"/>
        </p:scale>
        <p:origin x="13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omments/modernComment_11D_A1DD02F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8F2EDDF-436C-4D8D-AFF9-69CAA75B6192}" authorId="{0D6B2AF9-08F3-4ADC-0291-D876280A8C0A}" created="2022-03-04T03:24:26.644">
    <pc:sldMkLst xmlns:pc="http://schemas.microsoft.com/office/powerpoint/2013/main/command">
      <pc:docMk/>
      <pc:sldMk cId="2715615987" sldId="285"/>
    </pc:sldMkLst>
    <p188:replyLst>
      <p188:reply id="{A120037F-2106-4705-BDE7-CD93C387D802}" authorId="{F49D7F31-21C2-2959-4D6D-78DF20FC541C}" created="2022-03-04T03:44:12.458">
        <p188:txBody>
          <a:bodyPr/>
          <a:lstStyle/>
          <a:p>
            <a:r>
              <a:rPr lang="en-US"/>
              <a:t>Done</a:t>
            </a:r>
          </a:p>
        </p188:txBody>
      </p188:reply>
    </p188:replyLst>
    <p188:txBody>
      <a:bodyPr/>
      <a:lstStyle/>
      <a:p>
        <a:r>
          <a:rPr lang="zh-CN" altLang="en-US"/>
          <a:t>Typo here : l_o=20 and a_o=10</a:t>
        </a:r>
      </a:p>
    </p188:txBody>
  </p188:cm>
</p188:cmLst>
</file>

<file path=ppt/comments/modernComment_11F_1C7257E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598CCC1-043B-412F-BD3F-B09EA0268A74}" authorId="{0D6B2AF9-08F3-4ADC-0291-D876280A8C0A}" created="2022-03-04T03:17:32.740">
    <pc:sldMkLst xmlns:pc="http://schemas.microsoft.com/office/powerpoint/2013/main/command">
      <pc:docMk/>
      <pc:sldMk cId="477255656" sldId="287"/>
    </pc:sldMkLst>
    <p188:replyLst>
      <p188:reply id="{0B1DBD93-CC1C-492D-B1D0-6BC361E4C61C}" authorId="{F49D7F31-21C2-2959-4D6D-78DF20FC541C}" created="2022-03-04T03:43:56.377">
        <p188:txBody>
          <a:bodyPr/>
          <a:lstStyle/>
          <a:p>
            <a:r>
              <a:rPr lang="en-US"/>
              <a:t>Done</a:t>
            </a:r>
          </a:p>
        </p188:txBody>
      </p188:reply>
    </p188:replyLst>
    <p188:txBody>
      <a:bodyPr/>
      <a:lstStyle/>
      <a:p>
        <a:r>
          <a:rPr lang="zh-CN" altLang="en-US"/>
          <a:t>l_o should be 20mm and 80mm here. (3 places)</a:t>
        </a:r>
      </a:p>
    </p188:txBody>
  </p188:cm>
  <p188:cm id="{B566D497-6936-4F93-9927-2720D88A1360}" authorId="{0D6B2AF9-08F3-4ADC-0291-D876280A8C0A}" created="2022-03-04T03:31:02.286">
    <pc:sldMkLst xmlns:pc="http://schemas.microsoft.com/office/powerpoint/2013/main/command">
      <pc:docMk/>
      <pc:sldMk cId="477255656" sldId="287"/>
    </pc:sldMkLst>
    <p188:replyLst>
      <p188:reply id="{51019056-4DFF-43C3-AEB5-19BC8B89A6F8}" authorId="{F49D7F31-21C2-2959-4D6D-78DF20FC541C}" created="2022-03-04T03:44:00.605">
        <p188:txBody>
          <a:bodyPr/>
          <a:lstStyle/>
          <a:p>
            <a:r>
              <a:rPr lang="en-US"/>
              <a:t>Done</a:t>
            </a:r>
          </a:p>
        </p188:txBody>
      </p188:reply>
    </p188:replyLst>
    <p188:txBody>
      <a:bodyPr/>
      <a:lstStyle/>
      <a:p>
        <a:r>
          <a:rPr lang="zh-CN" altLang="en-US"/>
          <a:t>S should be out of bracket: S(l_o+1.45a_o)</a:t>
        </a:r>
      </a:p>
    </p188:txBody>
  </p188:cm>
</p188:cmLst>
</file>

<file path=ppt/comments/modernComment_120_D11BF02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A59A339-E5F2-46EB-8A1B-1739A9431F34}" authorId="{6A4CF9FB-3FC6-7ADE-4AD1-750EDF9298BC}" status="resolved" created="2022-03-03T20:26:29.77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08269101" sldId="288"/>
      <ac:spMk id="9" creationId="{2C7AF525-D80C-49E8-80BA-217DDF77C258}"/>
    </ac:deMkLst>
    <p188:txBody>
      <a:bodyPr/>
      <a:lstStyle/>
      <a:p>
        <a:r>
          <a:rPr lang="en-US"/>
          <a:t>Indicate any errors on the slide. I will revise all tonight.</a:t>
        </a:r>
      </a:p>
    </p188:txBody>
  </p188:cm>
</p188:cmLst>
</file>

<file path=ppt/comments/modernComment_125_A94CCB0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7D03F07-F6B0-4701-8922-77E7D5F2E059}" authorId="{0D6B2AF9-08F3-4ADC-0291-D876280A8C0A}" status="resolved" created="2022-03-04T03:11:45.727">
    <pc:sldMkLst xmlns:pc="http://schemas.microsoft.com/office/powerpoint/2013/main/command">
      <pc:docMk/>
      <pc:sldMk cId="2840382218" sldId="293"/>
    </pc:sldMkLst>
    <p188:txBody>
      <a:bodyPr/>
      <a:lstStyle/>
      <a:p>
        <a:r>
          <a:rPr lang="zh-CN" altLang="en-US"/>
          <a:t>Since the length of chamber is also part of the total length of system, we may say the resonances are associated with length of chamber.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2F25-347B-4BCB-914B-F7B3D1B2845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1FDAD-DD33-4B9E-90CB-0B0DF1316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5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7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38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74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968" y="3745"/>
            <a:ext cx="10285631" cy="91065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49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42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25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79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05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23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2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968" y="3745"/>
            <a:ext cx="10285631" cy="91065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93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77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08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611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13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968" y="3745"/>
            <a:ext cx="10285631" cy="91065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57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659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979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664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519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5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535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860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870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470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9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2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2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3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3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4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8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968" y="3745"/>
            <a:ext cx="10285631" cy="9106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964" y="1110771"/>
            <a:ext cx="11711985" cy="5070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ine 5"/>
          <p:cNvSpPr>
            <a:spLocks noChangeShapeType="1"/>
          </p:cNvSpPr>
          <p:nvPr userDrawn="1"/>
        </p:nvSpPr>
        <p:spPr bwMode="auto">
          <a:xfrm>
            <a:off x="0" y="914400"/>
            <a:ext cx="12192000" cy="0"/>
          </a:xfrm>
          <a:prstGeom prst="line">
            <a:avLst/>
          </a:prstGeom>
          <a:noFill/>
          <a:ln w="28575">
            <a:solidFill>
              <a:srgbClr val="866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" t="12984" r="2015" b="9366"/>
          <a:stretch/>
        </p:blipFill>
        <p:spPr>
          <a:xfrm>
            <a:off x="10397420" y="604"/>
            <a:ext cx="1752601" cy="886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8" b="21669"/>
          <a:stretch/>
        </p:blipFill>
        <p:spPr>
          <a:xfrm>
            <a:off x="10898048" y="6314638"/>
            <a:ext cx="909032" cy="50654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1584307" y="6427692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5E8E12-18A0-4236-A7B9-44CC006C6CCE}" type="slidenum">
              <a:rPr lang="en-US" sz="1800" b="1" i="0" baseline="0" smtClean="0">
                <a:ln w="190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/>
                <a:latin typeface="Rockwell Extra Bold" panose="02060903040505020403" pitchFamily="18" charset="0"/>
              </a:rPr>
              <a:t>‹#›</a:t>
            </a:fld>
            <a:endParaRPr lang="en-US" sz="1500" b="1" i="0" baseline="0">
              <a:ln w="190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/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81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b="1" kern="1200" dirty="0">
          <a:solidFill>
            <a:schemeClr val="accent4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968" y="3745"/>
            <a:ext cx="10285631" cy="91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964" y="1110771"/>
            <a:ext cx="11711985" cy="5070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Line 5"/>
          <p:cNvSpPr>
            <a:spLocks noChangeShapeType="1"/>
          </p:cNvSpPr>
          <p:nvPr userDrawn="1"/>
        </p:nvSpPr>
        <p:spPr bwMode="auto">
          <a:xfrm>
            <a:off x="0" y="914400"/>
            <a:ext cx="12192000" cy="0"/>
          </a:xfrm>
          <a:prstGeom prst="line">
            <a:avLst/>
          </a:prstGeom>
          <a:noFill/>
          <a:ln w="28575">
            <a:solidFill>
              <a:srgbClr val="866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" t="12984" r="2015" b="9366"/>
          <a:stretch/>
        </p:blipFill>
        <p:spPr>
          <a:xfrm>
            <a:off x="10397420" y="604"/>
            <a:ext cx="1752601" cy="8867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8A3CBBB-6414-4953-BC1B-089D52AA7E4F}"/>
              </a:ext>
            </a:extLst>
          </p:cNvPr>
          <p:cNvSpPr/>
          <p:nvPr userDrawn="1"/>
        </p:nvSpPr>
        <p:spPr>
          <a:xfrm>
            <a:off x="8379" y="6270712"/>
            <a:ext cx="12189846" cy="5831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472A8A-F391-4ACD-8D63-DA49FF8278BB}"/>
              </a:ext>
            </a:extLst>
          </p:cNvPr>
          <p:cNvGrpSpPr/>
          <p:nvPr userDrawn="1"/>
        </p:nvGrpSpPr>
        <p:grpSpPr>
          <a:xfrm>
            <a:off x="-12274" y="6265736"/>
            <a:ext cx="12235573" cy="610675"/>
            <a:chOff x="0" y="6247325"/>
            <a:chExt cx="12235573" cy="61067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9F639AC-950D-45FD-B788-BDE7C99BE230}"/>
                </a:ext>
              </a:extLst>
            </p:cNvPr>
            <p:cNvCxnSpPr/>
            <p:nvPr userDrawn="1"/>
          </p:nvCxnSpPr>
          <p:spPr>
            <a:xfrm>
              <a:off x="11879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578575-D38A-4EA6-81EF-BA527ACF9117}"/>
                </a:ext>
              </a:extLst>
            </p:cNvPr>
            <p:cNvCxnSpPr/>
            <p:nvPr userDrawn="1"/>
          </p:nvCxnSpPr>
          <p:spPr>
            <a:xfrm>
              <a:off x="18209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CC3767-55DC-4088-BF24-52D0556C52E5}"/>
                </a:ext>
              </a:extLst>
            </p:cNvPr>
            <p:cNvCxnSpPr/>
            <p:nvPr userDrawn="1"/>
          </p:nvCxnSpPr>
          <p:spPr>
            <a:xfrm>
              <a:off x="24538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7DF623C-80EC-45F9-AB3B-A462AE4BCF9C}"/>
                </a:ext>
              </a:extLst>
            </p:cNvPr>
            <p:cNvCxnSpPr/>
            <p:nvPr userDrawn="1"/>
          </p:nvCxnSpPr>
          <p:spPr>
            <a:xfrm>
              <a:off x="37197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EF0C8A-A4B7-4206-8174-0946A844CBAE}"/>
                </a:ext>
              </a:extLst>
            </p:cNvPr>
            <p:cNvCxnSpPr/>
            <p:nvPr userDrawn="1"/>
          </p:nvCxnSpPr>
          <p:spPr>
            <a:xfrm>
              <a:off x="49856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B9D1DA-415D-4551-8E85-0AA9FC700F11}"/>
                </a:ext>
              </a:extLst>
            </p:cNvPr>
            <p:cNvCxnSpPr/>
            <p:nvPr userDrawn="1"/>
          </p:nvCxnSpPr>
          <p:spPr>
            <a:xfrm>
              <a:off x="30867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5E816DC-1AB0-476F-9976-F780E7A4CE7F}"/>
                </a:ext>
              </a:extLst>
            </p:cNvPr>
            <p:cNvCxnSpPr/>
            <p:nvPr userDrawn="1"/>
          </p:nvCxnSpPr>
          <p:spPr>
            <a:xfrm>
              <a:off x="56185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0564E2-F179-44A5-8949-3C74D16A79D9}"/>
                </a:ext>
              </a:extLst>
            </p:cNvPr>
            <p:cNvCxnSpPr/>
            <p:nvPr userDrawn="1"/>
          </p:nvCxnSpPr>
          <p:spPr>
            <a:xfrm>
              <a:off x="43526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F2E4D57-FB45-4CB2-90C4-788AC97B1044}"/>
                </a:ext>
              </a:extLst>
            </p:cNvPr>
            <p:cNvCxnSpPr/>
            <p:nvPr userDrawn="1"/>
          </p:nvCxnSpPr>
          <p:spPr>
            <a:xfrm>
              <a:off x="62514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2839D8D-DF57-4E28-900F-2F59565A0DA6}"/>
                </a:ext>
              </a:extLst>
            </p:cNvPr>
            <p:cNvCxnSpPr/>
            <p:nvPr userDrawn="1"/>
          </p:nvCxnSpPr>
          <p:spPr>
            <a:xfrm>
              <a:off x="68844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D1CAFC-2941-46A5-A46B-9693E3465818}"/>
                </a:ext>
              </a:extLst>
            </p:cNvPr>
            <p:cNvCxnSpPr/>
            <p:nvPr userDrawn="1"/>
          </p:nvCxnSpPr>
          <p:spPr>
            <a:xfrm>
              <a:off x="75173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FFFAA45-6CC8-48FD-BB4E-99D21485D6AE}"/>
                </a:ext>
              </a:extLst>
            </p:cNvPr>
            <p:cNvCxnSpPr/>
            <p:nvPr userDrawn="1"/>
          </p:nvCxnSpPr>
          <p:spPr>
            <a:xfrm>
              <a:off x="81503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07F1172-F807-4CBF-A324-B6611F703D6C}"/>
                </a:ext>
              </a:extLst>
            </p:cNvPr>
            <p:cNvCxnSpPr/>
            <p:nvPr userDrawn="1"/>
          </p:nvCxnSpPr>
          <p:spPr>
            <a:xfrm>
              <a:off x="87832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5EFC99-AAA1-4CE1-8599-F5E206BE170E}"/>
                </a:ext>
              </a:extLst>
            </p:cNvPr>
            <p:cNvCxnSpPr/>
            <p:nvPr userDrawn="1"/>
          </p:nvCxnSpPr>
          <p:spPr>
            <a:xfrm>
              <a:off x="113150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63CAE89-34C3-4E8C-9BC5-9EE992F323BB}"/>
                </a:ext>
              </a:extLst>
            </p:cNvPr>
            <p:cNvCxnSpPr/>
            <p:nvPr userDrawn="1"/>
          </p:nvCxnSpPr>
          <p:spPr>
            <a:xfrm>
              <a:off x="100491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618EA9C-1814-4ABE-99C9-B6FD05D8DD6F}"/>
                </a:ext>
              </a:extLst>
            </p:cNvPr>
            <p:cNvCxnSpPr/>
            <p:nvPr userDrawn="1"/>
          </p:nvCxnSpPr>
          <p:spPr>
            <a:xfrm>
              <a:off x="119479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4DD5060-F4AE-4B1F-92A1-6BE03D65F080}"/>
                </a:ext>
              </a:extLst>
            </p:cNvPr>
            <p:cNvCxnSpPr/>
            <p:nvPr userDrawn="1"/>
          </p:nvCxnSpPr>
          <p:spPr>
            <a:xfrm>
              <a:off x="138467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1D8663C-E791-45D5-A97A-52BB34DF88DE}"/>
                </a:ext>
              </a:extLst>
            </p:cNvPr>
            <p:cNvCxnSpPr/>
            <p:nvPr userDrawn="1"/>
          </p:nvCxnSpPr>
          <p:spPr>
            <a:xfrm>
              <a:off x="151126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20F1A32-B1E5-4F66-8727-4A9F12A410EA}"/>
                </a:ext>
              </a:extLst>
            </p:cNvPr>
            <p:cNvCxnSpPr/>
            <p:nvPr userDrawn="1"/>
          </p:nvCxnSpPr>
          <p:spPr>
            <a:xfrm>
              <a:off x="163785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764CAD9-282A-4FDD-9EAE-A3666C124C35}"/>
                </a:ext>
              </a:extLst>
            </p:cNvPr>
            <p:cNvCxnSpPr/>
            <p:nvPr userDrawn="1"/>
          </p:nvCxnSpPr>
          <p:spPr>
            <a:xfrm>
              <a:off x="94161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8D3F37-F1B7-4502-95FA-198A328B078A}"/>
                </a:ext>
              </a:extLst>
            </p:cNvPr>
            <p:cNvCxnSpPr/>
            <p:nvPr userDrawn="1"/>
          </p:nvCxnSpPr>
          <p:spPr>
            <a:xfrm>
              <a:off x="106820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A44635B-D0B8-4980-8B53-CA43C62CB2F7}"/>
                </a:ext>
              </a:extLst>
            </p:cNvPr>
            <p:cNvCxnSpPr/>
            <p:nvPr userDrawn="1"/>
          </p:nvCxnSpPr>
          <p:spPr>
            <a:xfrm>
              <a:off x="125808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8BBF530-81BA-43F9-BF96-F5BCF91281BA}"/>
                </a:ext>
              </a:extLst>
            </p:cNvPr>
            <p:cNvCxnSpPr/>
            <p:nvPr userDrawn="1"/>
          </p:nvCxnSpPr>
          <p:spPr>
            <a:xfrm>
              <a:off x="132138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06EAE42-B5B5-413E-9BB5-DEC06AB35D4D}"/>
                </a:ext>
              </a:extLst>
            </p:cNvPr>
            <p:cNvCxnSpPr/>
            <p:nvPr userDrawn="1"/>
          </p:nvCxnSpPr>
          <p:spPr>
            <a:xfrm>
              <a:off x="157455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05F95B-D2A9-4B68-B522-FCD515FDEB58}"/>
                </a:ext>
              </a:extLst>
            </p:cNvPr>
            <p:cNvCxnSpPr/>
            <p:nvPr userDrawn="1"/>
          </p:nvCxnSpPr>
          <p:spPr>
            <a:xfrm>
              <a:off x="144797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8FBC7E-B0BC-47D1-ACC5-C956023611FE}"/>
                </a:ext>
              </a:extLst>
            </p:cNvPr>
            <p:cNvCxnSpPr/>
            <p:nvPr userDrawn="1"/>
          </p:nvCxnSpPr>
          <p:spPr>
            <a:xfrm>
              <a:off x="170114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4E7D45-7262-499D-B041-ADE2C41629A3}"/>
                </a:ext>
              </a:extLst>
            </p:cNvPr>
            <p:cNvCxnSpPr/>
            <p:nvPr userDrawn="1"/>
          </p:nvCxnSpPr>
          <p:spPr>
            <a:xfrm>
              <a:off x="176444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08BCF00-1E2F-4702-8677-D80B1CED8D3B}"/>
                </a:ext>
              </a:extLst>
            </p:cNvPr>
            <p:cNvCxnSpPr/>
            <p:nvPr userDrawn="1"/>
          </p:nvCxnSpPr>
          <p:spPr>
            <a:xfrm>
              <a:off x="182773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C1745FA-530A-49BF-A538-CFD60A47BBB4}"/>
                </a:ext>
              </a:extLst>
            </p:cNvPr>
            <p:cNvCxnSpPr/>
            <p:nvPr userDrawn="1"/>
          </p:nvCxnSpPr>
          <p:spPr>
            <a:xfrm>
              <a:off x="189102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AD39A7A-8BA2-45A1-99C7-EA4CB4096D4C}"/>
                </a:ext>
              </a:extLst>
            </p:cNvPr>
            <p:cNvCxnSpPr/>
            <p:nvPr userDrawn="1"/>
          </p:nvCxnSpPr>
          <p:spPr>
            <a:xfrm>
              <a:off x="201761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CA36A36-28EF-4EE9-8942-CEB4E1446901}"/>
                </a:ext>
              </a:extLst>
            </p:cNvPr>
            <p:cNvCxnSpPr/>
            <p:nvPr userDrawn="1"/>
          </p:nvCxnSpPr>
          <p:spPr>
            <a:xfrm>
              <a:off x="195432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78807AE-CA57-472C-A36B-C66EAC6AE506}"/>
                </a:ext>
              </a:extLst>
            </p:cNvPr>
            <p:cNvCxnSpPr/>
            <p:nvPr userDrawn="1"/>
          </p:nvCxnSpPr>
          <p:spPr>
            <a:xfrm>
              <a:off x="208091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B3FCBFB-39F5-4844-9046-AE671199A055}"/>
                </a:ext>
              </a:extLst>
            </p:cNvPr>
            <p:cNvCxnSpPr/>
            <p:nvPr userDrawn="1"/>
          </p:nvCxnSpPr>
          <p:spPr>
            <a:xfrm>
              <a:off x="220749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472AC28-43B8-475C-A4B9-A23D25A104A3}"/>
                </a:ext>
              </a:extLst>
            </p:cNvPr>
            <p:cNvCxnSpPr/>
            <p:nvPr userDrawn="1"/>
          </p:nvCxnSpPr>
          <p:spPr>
            <a:xfrm>
              <a:off x="233408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DA00D93-61F7-47AC-BF1C-8DC7873C658E}"/>
                </a:ext>
              </a:extLst>
            </p:cNvPr>
            <p:cNvCxnSpPr/>
            <p:nvPr userDrawn="1"/>
          </p:nvCxnSpPr>
          <p:spPr>
            <a:xfrm>
              <a:off x="214420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BFE1555-888A-4628-91F9-5A93594F56C9}"/>
                </a:ext>
              </a:extLst>
            </p:cNvPr>
            <p:cNvCxnSpPr/>
            <p:nvPr userDrawn="1"/>
          </p:nvCxnSpPr>
          <p:spPr>
            <a:xfrm>
              <a:off x="252396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C9AA308-3067-4E65-B29F-BEAD27AD205B}"/>
                </a:ext>
              </a:extLst>
            </p:cNvPr>
            <p:cNvCxnSpPr/>
            <p:nvPr userDrawn="1"/>
          </p:nvCxnSpPr>
          <p:spPr>
            <a:xfrm>
              <a:off x="265055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AF5AD1-09B6-488F-822D-218E46FA13E2}"/>
                </a:ext>
              </a:extLst>
            </p:cNvPr>
            <p:cNvCxnSpPr/>
            <p:nvPr userDrawn="1"/>
          </p:nvCxnSpPr>
          <p:spPr>
            <a:xfrm>
              <a:off x="277714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508BFD3-0C93-4C8C-A8D0-6E6DECB0B4DC}"/>
                </a:ext>
              </a:extLst>
            </p:cNvPr>
            <p:cNvCxnSpPr/>
            <p:nvPr userDrawn="1"/>
          </p:nvCxnSpPr>
          <p:spPr>
            <a:xfrm>
              <a:off x="239738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28C4DE8-3BC0-42F4-8E11-B59E701D358B}"/>
                </a:ext>
              </a:extLst>
            </p:cNvPr>
            <p:cNvCxnSpPr/>
            <p:nvPr userDrawn="1"/>
          </p:nvCxnSpPr>
          <p:spPr>
            <a:xfrm>
              <a:off x="227079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2203049-9324-44B0-BE0D-6985452EEE47}"/>
                </a:ext>
              </a:extLst>
            </p:cNvPr>
            <p:cNvCxnSpPr/>
            <p:nvPr userDrawn="1"/>
          </p:nvCxnSpPr>
          <p:spPr>
            <a:xfrm>
              <a:off x="246067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E027297-CBB5-49E5-8FB8-4C5C9A74D98A}"/>
                </a:ext>
              </a:extLst>
            </p:cNvPr>
            <p:cNvCxnSpPr/>
            <p:nvPr userDrawn="1"/>
          </p:nvCxnSpPr>
          <p:spPr>
            <a:xfrm>
              <a:off x="258726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5B8893B-EDDA-4BF1-8F68-615CAE73D34E}"/>
                </a:ext>
              </a:extLst>
            </p:cNvPr>
            <p:cNvCxnSpPr/>
            <p:nvPr userDrawn="1"/>
          </p:nvCxnSpPr>
          <p:spPr>
            <a:xfrm>
              <a:off x="271385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EAC0B06-9B1C-4D65-B289-A0371D8A5D49}"/>
                </a:ext>
              </a:extLst>
            </p:cNvPr>
            <p:cNvCxnSpPr/>
            <p:nvPr userDrawn="1"/>
          </p:nvCxnSpPr>
          <p:spPr>
            <a:xfrm>
              <a:off x="284043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8DC303-73A9-4270-A158-53652EF9F4CF}"/>
                </a:ext>
              </a:extLst>
            </p:cNvPr>
            <p:cNvCxnSpPr/>
            <p:nvPr userDrawn="1"/>
          </p:nvCxnSpPr>
          <p:spPr>
            <a:xfrm>
              <a:off x="309361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2720CE1-6195-4A81-B69C-95F0C6D67D32}"/>
                </a:ext>
              </a:extLst>
            </p:cNvPr>
            <p:cNvCxnSpPr/>
            <p:nvPr userDrawn="1"/>
          </p:nvCxnSpPr>
          <p:spPr>
            <a:xfrm>
              <a:off x="290373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CEBC492-DA95-420B-98AE-68D84CBC7ED9}"/>
                </a:ext>
              </a:extLst>
            </p:cNvPr>
            <p:cNvCxnSpPr/>
            <p:nvPr userDrawn="1"/>
          </p:nvCxnSpPr>
          <p:spPr>
            <a:xfrm>
              <a:off x="328349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CA87CF5-D052-4EC0-9C8F-B691B1E4BD9D}"/>
                </a:ext>
              </a:extLst>
            </p:cNvPr>
            <p:cNvCxnSpPr/>
            <p:nvPr userDrawn="1"/>
          </p:nvCxnSpPr>
          <p:spPr>
            <a:xfrm>
              <a:off x="296702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04F5DB9-451F-4FD3-B244-47548BA809C0}"/>
                </a:ext>
              </a:extLst>
            </p:cNvPr>
            <p:cNvCxnSpPr/>
            <p:nvPr userDrawn="1"/>
          </p:nvCxnSpPr>
          <p:spPr>
            <a:xfrm>
              <a:off x="322020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FFA9E5-D500-41F2-B555-98CFF24CC6DA}"/>
                </a:ext>
              </a:extLst>
            </p:cNvPr>
            <p:cNvCxnSpPr/>
            <p:nvPr userDrawn="1"/>
          </p:nvCxnSpPr>
          <p:spPr>
            <a:xfrm>
              <a:off x="347337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4E13B0E-866C-427A-809E-3D4C63132D0E}"/>
                </a:ext>
              </a:extLst>
            </p:cNvPr>
            <p:cNvCxnSpPr/>
            <p:nvPr userDrawn="1"/>
          </p:nvCxnSpPr>
          <p:spPr>
            <a:xfrm>
              <a:off x="359996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9D695F2-F3F9-4035-A435-27AA9624B485}"/>
                </a:ext>
              </a:extLst>
            </p:cNvPr>
            <p:cNvCxnSpPr/>
            <p:nvPr userDrawn="1"/>
          </p:nvCxnSpPr>
          <p:spPr>
            <a:xfrm>
              <a:off x="334679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1DDF716-895D-421F-BDAE-8657F21C220C}"/>
                </a:ext>
              </a:extLst>
            </p:cNvPr>
            <p:cNvCxnSpPr/>
            <p:nvPr userDrawn="1"/>
          </p:nvCxnSpPr>
          <p:spPr>
            <a:xfrm>
              <a:off x="303032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917B16B-C46B-4EDC-824F-D2E7D0655B8E}"/>
                </a:ext>
              </a:extLst>
            </p:cNvPr>
            <p:cNvCxnSpPr/>
            <p:nvPr userDrawn="1"/>
          </p:nvCxnSpPr>
          <p:spPr>
            <a:xfrm>
              <a:off x="372655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1ECD393-0819-4769-A871-1F7386DCDA43}"/>
                </a:ext>
              </a:extLst>
            </p:cNvPr>
            <p:cNvCxnSpPr/>
            <p:nvPr userDrawn="1"/>
          </p:nvCxnSpPr>
          <p:spPr>
            <a:xfrm>
              <a:off x="353667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08E7420-0A97-4175-B8D7-06271A2B20AF}"/>
                </a:ext>
              </a:extLst>
            </p:cNvPr>
            <p:cNvCxnSpPr/>
            <p:nvPr userDrawn="1"/>
          </p:nvCxnSpPr>
          <p:spPr>
            <a:xfrm>
              <a:off x="315690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416C74C-1AB6-47E2-AC37-1B1AEC922916}"/>
                </a:ext>
              </a:extLst>
            </p:cNvPr>
            <p:cNvCxnSpPr/>
            <p:nvPr userDrawn="1"/>
          </p:nvCxnSpPr>
          <p:spPr>
            <a:xfrm>
              <a:off x="341008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152CEA-C320-464A-9CD4-5288667F490E}"/>
                </a:ext>
              </a:extLst>
            </p:cNvPr>
            <p:cNvCxnSpPr/>
            <p:nvPr userDrawn="1"/>
          </p:nvCxnSpPr>
          <p:spPr>
            <a:xfrm>
              <a:off x="378984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56AD92-DD41-46A6-9B38-1D621B08D202}"/>
                </a:ext>
              </a:extLst>
            </p:cNvPr>
            <p:cNvCxnSpPr/>
            <p:nvPr userDrawn="1"/>
          </p:nvCxnSpPr>
          <p:spPr>
            <a:xfrm>
              <a:off x="391643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8521F8F-E98D-4DA4-8EEA-4A51E3E47BAA}"/>
                </a:ext>
              </a:extLst>
            </p:cNvPr>
            <p:cNvCxnSpPr/>
            <p:nvPr userDrawn="1"/>
          </p:nvCxnSpPr>
          <p:spPr>
            <a:xfrm>
              <a:off x="366326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7E00BF8-8714-49DE-826D-AF2A6F972525}"/>
                </a:ext>
              </a:extLst>
            </p:cNvPr>
            <p:cNvCxnSpPr/>
            <p:nvPr userDrawn="1"/>
          </p:nvCxnSpPr>
          <p:spPr>
            <a:xfrm>
              <a:off x="385314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A03602D-2DC8-4826-BFF2-E1CEE6B88172}"/>
                </a:ext>
              </a:extLst>
            </p:cNvPr>
            <p:cNvCxnSpPr/>
            <p:nvPr userDrawn="1"/>
          </p:nvCxnSpPr>
          <p:spPr>
            <a:xfrm>
              <a:off x="397973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AF6EE49-E092-4C76-B648-898681362028}"/>
                </a:ext>
              </a:extLst>
            </p:cNvPr>
            <p:cNvCxnSpPr/>
            <p:nvPr userDrawn="1"/>
          </p:nvCxnSpPr>
          <p:spPr>
            <a:xfrm>
              <a:off x="404302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BB1023-C1FC-48A3-90A9-0B5FA5A3724F}"/>
                </a:ext>
              </a:extLst>
            </p:cNvPr>
            <p:cNvCxnSpPr/>
            <p:nvPr userDrawn="1"/>
          </p:nvCxnSpPr>
          <p:spPr>
            <a:xfrm>
              <a:off x="416961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707F93F-D2C6-4805-BF3E-780E62CEA586}"/>
                </a:ext>
              </a:extLst>
            </p:cNvPr>
            <p:cNvCxnSpPr/>
            <p:nvPr userDrawn="1"/>
          </p:nvCxnSpPr>
          <p:spPr>
            <a:xfrm>
              <a:off x="429620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5369A29-8F8F-4EE7-BBB5-BB238A90D683}"/>
                </a:ext>
              </a:extLst>
            </p:cNvPr>
            <p:cNvCxnSpPr/>
            <p:nvPr userDrawn="1"/>
          </p:nvCxnSpPr>
          <p:spPr>
            <a:xfrm>
              <a:off x="410631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AA5AFC5-93FB-403A-B620-1EC1560464CB}"/>
                </a:ext>
              </a:extLst>
            </p:cNvPr>
            <p:cNvCxnSpPr/>
            <p:nvPr userDrawn="1"/>
          </p:nvCxnSpPr>
          <p:spPr>
            <a:xfrm>
              <a:off x="435949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52C9FCF-0DAD-4D6A-96BE-DD3919CD204B}"/>
                </a:ext>
              </a:extLst>
            </p:cNvPr>
            <p:cNvCxnSpPr/>
            <p:nvPr userDrawn="1"/>
          </p:nvCxnSpPr>
          <p:spPr>
            <a:xfrm>
              <a:off x="423290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49CD043-DC42-423E-A178-5478318A636F}"/>
                </a:ext>
              </a:extLst>
            </p:cNvPr>
            <p:cNvCxnSpPr/>
            <p:nvPr userDrawn="1"/>
          </p:nvCxnSpPr>
          <p:spPr>
            <a:xfrm>
              <a:off x="442278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D2550DE-610E-4A00-8D12-C0FE48A3716D}"/>
                </a:ext>
              </a:extLst>
            </p:cNvPr>
            <p:cNvCxnSpPr/>
            <p:nvPr userDrawn="1"/>
          </p:nvCxnSpPr>
          <p:spPr>
            <a:xfrm>
              <a:off x="448608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6979ADE-87DC-44DB-B77D-CECCACD71A93}"/>
                </a:ext>
              </a:extLst>
            </p:cNvPr>
            <p:cNvCxnSpPr/>
            <p:nvPr userDrawn="1"/>
          </p:nvCxnSpPr>
          <p:spPr>
            <a:xfrm>
              <a:off x="454937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397CE58-2F62-4122-8D0E-70399442D949}"/>
                </a:ext>
              </a:extLst>
            </p:cNvPr>
            <p:cNvCxnSpPr/>
            <p:nvPr userDrawn="1"/>
          </p:nvCxnSpPr>
          <p:spPr>
            <a:xfrm>
              <a:off x="461267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0A7CA22-FDF6-46B9-A774-8AF7B707DBB5}"/>
                </a:ext>
              </a:extLst>
            </p:cNvPr>
            <p:cNvCxnSpPr/>
            <p:nvPr userDrawn="1"/>
          </p:nvCxnSpPr>
          <p:spPr>
            <a:xfrm>
              <a:off x="467596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292B23A-C46B-4FC6-8741-C05B62B33FDD}"/>
                </a:ext>
              </a:extLst>
            </p:cNvPr>
            <p:cNvCxnSpPr/>
            <p:nvPr userDrawn="1"/>
          </p:nvCxnSpPr>
          <p:spPr>
            <a:xfrm>
              <a:off x="492914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C6E704F-36C8-40BF-91C9-A8969D3A49D9}"/>
                </a:ext>
              </a:extLst>
            </p:cNvPr>
            <p:cNvCxnSpPr/>
            <p:nvPr userDrawn="1"/>
          </p:nvCxnSpPr>
          <p:spPr>
            <a:xfrm>
              <a:off x="480255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BEF7887-7441-40AB-9BC2-3E3DD121E591}"/>
                </a:ext>
              </a:extLst>
            </p:cNvPr>
            <p:cNvCxnSpPr/>
            <p:nvPr userDrawn="1"/>
          </p:nvCxnSpPr>
          <p:spPr>
            <a:xfrm>
              <a:off x="499243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2B8C72A-3F3B-4807-A777-D09528AB6A17}"/>
                </a:ext>
              </a:extLst>
            </p:cNvPr>
            <p:cNvCxnSpPr/>
            <p:nvPr userDrawn="1"/>
          </p:nvCxnSpPr>
          <p:spPr>
            <a:xfrm>
              <a:off x="518231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583F386-8783-4DCF-B750-45A9103A4634}"/>
                </a:ext>
              </a:extLst>
            </p:cNvPr>
            <p:cNvCxnSpPr/>
            <p:nvPr userDrawn="1"/>
          </p:nvCxnSpPr>
          <p:spPr>
            <a:xfrm>
              <a:off x="530890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3B0CCDB-97EB-4AF8-B92D-8D6E895C4100}"/>
                </a:ext>
              </a:extLst>
            </p:cNvPr>
            <p:cNvCxnSpPr/>
            <p:nvPr userDrawn="1"/>
          </p:nvCxnSpPr>
          <p:spPr>
            <a:xfrm>
              <a:off x="543549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B8298A4-18E9-41B5-8578-886B2F097B02}"/>
                </a:ext>
              </a:extLst>
            </p:cNvPr>
            <p:cNvCxnSpPr/>
            <p:nvPr userDrawn="1"/>
          </p:nvCxnSpPr>
          <p:spPr>
            <a:xfrm>
              <a:off x="473925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CEBFF9A-135B-47C2-B141-F2B87927FD1C}"/>
                </a:ext>
              </a:extLst>
            </p:cNvPr>
            <p:cNvCxnSpPr/>
            <p:nvPr userDrawn="1"/>
          </p:nvCxnSpPr>
          <p:spPr>
            <a:xfrm>
              <a:off x="486584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E9F59A4-1099-49F5-9E47-468F9B7F80CE}"/>
                </a:ext>
              </a:extLst>
            </p:cNvPr>
            <p:cNvCxnSpPr/>
            <p:nvPr userDrawn="1"/>
          </p:nvCxnSpPr>
          <p:spPr>
            <a:xfrm>
              <a:off x="505572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7D93525-D731-474F-BB2D-E122A6466C27}"/>
                </a:ext>
              </a:extLst>
            </p:cNvPr>
            <p:cNvCxnSpPr/>
            <p:nvPr userDrawn="1"/>
          </p:nvCxnSpPr>
          <p:spPr>
            <a:xfrm>
              <a:off x="511902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05F9018-5E6A-4606-9C78-D9BC0C93853D}"/>
                </a:ext>
              </a:extLst>
            </p:cNvPr>
            <p:cNvCxnSpPr/>
            <p:nvPr userDrawn="1"/>
          </p:nvCxnSpPr>
          <p:spPr>
            <a:xfrm>
              <a:off x="537219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055118F-131B-425D-A99F-58649EA00B64}"/>
                </a:ext>
              </a:extLst>
            </p:cNvPr>
            <p:cNvCxnSpPr/>
            <p:nvPr userDrawn="1"/>
          </p:nvCxnSpPr>
          <p:spPr>
            <a:xfrm>
              <a:off x="524561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51FB4A6-4F85-4D86-B916-E5C92C9D9DAF}"/>
                </a:ext>
              </a:extLst>
            </p:cNvPr>
            <p:cNvCxnSpPr/>
            <p:nvPr userDrawn="1"/>
          </p:nvCxnSpPr>
          <p:spPr>
            <a:xfrm>
              <a:off x="549878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51A9C6F-4A44-4887-AB37-3EEA60269E19}"/>
                </a:ext>
              </a:extLst>
            </p:cNvPr>
            <p:cNvCxnSpPr/>
            <p:nvPr userDrawn="1"/>
          </p:nvCxnSpPr>
          <p:spPr>
            <a:xfrm>
              <a:off x="556208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6AC650A-AB45-4C2C-9D58-F27A935F4446}"/>
                </a:ext>
              </a:extLst>
            </p:cNvPr>
            <p:cNvCxnSpPr/>
            <p:nvPr userDrawn="1"/>
          </p:nvCxnSpPr>
          <p:spPr>
            <a:xfrm>
              <a:off x="562537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40FFE96-40D3-4241-B46C-17655711F6B3}"/>
                </a:ext>
              </a:extLst>
            </p:cNvPr>
            <p:cNvCxnSpPr/>
            <p:nvPr userDrawn="1"/>
          </p:nvCxnSpPr>
          <p:spPr>
            <a:xfrm>
              <a:off x="568866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41EC5DC-95E4-49B0-88E6-2B7735A94458}"/>
                </a:ext>
              </a:extLst>
            </p:cNvPr>
            <p:cNvCxnSpPr/>
            <p:nvPr userDrawn="1"/>
          </p:nvCxnSpPr>
          <p:spPr>
            <a:xfrm>
              <a:off x="581525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69100CA-6962-4AAA-9968-7D16AE91AF85}"/>
                </a:ext>
              </a:extLst>
            </p:cNvPr>
            <p:cNvCxnSpPr/>
            <p:nvPr userDrawn="1"/>
          </p:nvCxnSpPr>
          <p:spPr>
            <a:xfrm>
              <a:off x="575196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A531C9F-75C2-4146-9122-C74BD7DEEFC4}"/>
                </a:ext>
              </a:extLst>
            </p:cNvPr>
            <p:cNvCxnSpPr/>
            <p:nvPr userDrawn="1"/>
          </p:nvCxnSpPr>
          <p:spPr>
            <a:xfrm>
              <a:off x="587855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6280E2E-BF20-490A-8235-84567901F649}"/>
                </a:ext>
              </a:extLst>
            </p:cNvPr>
            <p:cNvCxnSpPr/>
            <p:nvPr userDrawn="1"/>
          </p:nvCxnSpPr>
          <p:spPr>
            <a:xfrm>
              <a:off x="600513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9D7A4F-F8F0-4E0D-AB69-C2A488590206}"/>
                </a:ext>
              </a:extLst>
            </p:cNvPr>
            <p:cNvCxnSpPr/>
            <p:nvPr userDrawn="1"/>
          </p:nvCxnSpPr>
          <p:spPr>
            <a:xfrm>
              <a:off x="613172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4979130-257E-4FA4-9CEC-6E859BF01712}"/>
                </a:ext>
              </a:extLst>
            </p:cNvPr>
            <p:cNvCxnSpPr/>
            <p:nvPr userDrawn="1"/>
          </p:nvCxnSpPr>
          <p:spPr>
            <a:xfrm>
              <a:off x="594184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A6A8243-ACEF-4164-AE69-0DEBC8957201}"/>
                </a:ext>
              </a:extLst>
            </p:cNvPr>
            <p:cNvCxnSpPr/>
            <p:nvPr userDrawn="1"/>
          </p:nvCxnSpPr>
          <p:spPr>
            <a:xfrm>
              <a:off x="632160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88B369A-693A-4286-86F7-FB618EC5C825}"/>
                </a:ext>
              </a:extLst>
            </p:cNvPr>
            <p:cNvCxnSpPr/>
            <p:nvPr userDrawn="1"/>
          </p:nvCxnSpPr>
          <p:spPr>
            <a:xfrm>
              <a:off x="644819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E8AA94F-392B-46F2-A424-59880DFA8AC2}"/>
                </a:ext>
              </a:extLst>
            </p:cNvPr>
            <p:cNvCxnSpPr/>
            <p:nvPr userDrawn="1"/>
          </p:nvCxnSpPr>
          <p:spPr>
            <a:xfrm>
              <a:off x="657478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F187E77-780A-42DE-94DC-5973487A1489}"/>
                </a:ext>
              </a:extLst>
            </p:cNvPr>
            <p:cNvCxnSpPr/>
            <p:nvPr userDrawn="1"/>
          </p:nvCxnSpPr>
          <p:spPr>
            <a:xfrm>
              <a:off x="619502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E02D27E-32EF-464F-A8C6-346F19B613D2}"/>
                </a:ext>
              </a:extLst>
            </p:cNvPr>
            <p:cNvCxnSpPr/>
            <p:nvPr userDrawn="1"/>
          </p:nvCxnSpPr>
          <p:spPr>
            <a:xfrm>
              <a:off x="606843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17BEDF5-681F-41CE-A0B6-EEC3F93C444D}"/>
                </a:ext>
              </a:extLst>
            </p:cNvPr>
            <p:cNvCxnSpPr/>
            <p:nvPr userDrawn="1"/>
          </p:nvCxnSpPr>
          <p:spPr>
            <a:xfrm>
              <a:off x="625831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B3887D4-6C35-48A5-B423-19DD36E13EEA}"/>
                </a:ext>
              </a:extLst>
            </p:cNvPr>
            <p:cNvCxnSpPr/>
            <p:nvPr userDrawn="1"/>
          </p:nvCxnSpPr>
          <p:spPr>
            <a:xfrm>
              <a:off x="638490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67EFF33-1B4D-47E7-93C1-1CA927AC2E2D}"/>
                </a:ext>
              </a:extLst>
            </p:cNvPr>
            <p:cNvCxnSpPr/>
            <p:nvPr userDrawn="1"/>
          </p:nvCxnSpPr>
          <p:spPr>
            <a:xfrm>
              <a:off x="651149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BDF08B2-8BD5-4BDF-85DF-DB8C8305D032}"/>
                </a:ext>
              </a:extLst>
            </p:cNvPr>
            <p:cNvCxnSpPr/>
            <p:nvPr userDrawn="1"/>
          </p:nvCxnSpPr>
          <p:spPr>
            <a:xfrm>
              <a:off x="663807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CAB0E21-A1CC-468D-B93B-566B72AAA406}"/>
                </a:ext>
              </a:extLst>
            </p:cNvPr>
            <p:cNvCxnSpPr/>
            <p:nvPr userDrawn="1"/>
          </p:nvCxnSpPr>
          <p:spPr>
            <a:xfrm>
              <a:off x="689125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14A4795-3B29-4059-90FF-47595C0A1AF5}"/>
                </a:ext>
              </a:extLst>
            </p:cNvPr>
            <p:cNvCxnSpPr/>
            <p:nvPr userDrawn="1"/>
          </p:nvCxnSpPr>
          <p:spPr>
            <a:xfrm>
              <a:off x="670137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7862F03-E586-4830-ACB8-71F3C3AC8F75}"/>
                </a:ext>
              </a:extLst>
            </p:cNvPr>
            <p:cNvCxnSpPr/>
            <p:nvPr userDrawn="1"/>
          </p:nvCxnSpPr>
          <p:spPr>
            <a:xfrm>
              <a:off x="708113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96A4376-7CCB-480B-BCA8-AF719E87F80F}"/>
                </a:ext>
              </a:extLst>
            </p:cNvPr>
            <p:cNvCxnSpPr/>
            <p:nvPr userDrawn="1"/>
          </p:nvCxnSpPr>
          <p:spPr>
            <a:xfrm>
              <a:off x="676466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A105904-1806-4504-9B4F-86F762C53932}"/>
                </a:ext>
              </a:extLst>
            </p:cNvPr>
            <p:cNvCxnSpPr/>
            <p:nvPr userDrawn="1"/>
          </p:nvCxnSpPr>
          <p:spPr>
            <a:xfrm>
              <a:off x="701784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F6881F8-9591-44B0-BBE3-62B0CE317E14}"/>
                </a:ext>
              </a:extLst>
            </p:cNvPr>
            <p:cNvCxnSpPr/>
            <p:nvPr userDrawn="1"/>
          </p:nvCxnSpPr>
          <p:spPr>
            <a:xfrm>
              <a:off x="727101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63FA657-1031-4E9E-9D9B-A1EC74BCDAE3}"/>
                </a:ext>
              </a:extLst>
            </p:cNvPr>
            <p:cNvCxnSpPr/>
            <p:nvPr userDrawn="1"/>
          </p:nvCxnSpPr>
          <p:spPr>
            <a:xfrm>
              <a:off x="739760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6900FFB-00A2-4B91-86A7-660498F49B63}"/>
                </a:ext>
              </a:extLst>
            </p:cNvPr>
            <p:cNvCxnSpPr/>
            <p:nvPr userDrawn="1"/>
          </p:nvCxnSpPr>
          <p:spPr>
            <a:xfrm>
              <a:off x="714443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F0A3CCB-8D22-4E9E-9A9C-1740D1A20930}"/>
                </a:ext>
              </a:extLst>
            </p:cNvPr>
            <p:cNvCxnSpPr/>
            <p:nvPr userDrawn="1"/>
          </p:nvCxnSpPr>
          <p:spPr>
            <a:xfrm>
              <a:off x="682796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3824EB0-7EF3-46F9-B3EF-90E54DACE025}"/>
                </a:ext>
              </a:extLst>
            </p:cNvPr>
            <p:cNvCxnSpPr/>
            <p:nvPr userDrawn="1"/>
          </p:nvCxnSpPr>
          <p:spPr>
            <a:xfrm>
              <a:off x="752419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B6661B6-5E3F-4BF8-839D-B2E5A47C931D}"/>
                </a:ext>
              </a:extLst>
            </p:cNvPr>
            <p:cNvCxnSpPr/>
            <p:nvPr userDrawn="1"/>
          </p:nvCxnSpPr>
          <p:spPr>
            <a:xfrm>
              <a:off x="733431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5E5C656-5519-4C72-A8B1-8DA2EE6F1DF0}"/>
                </a:ext>
              </a:extLst>
            </p:cNvPr>
            <p:cNvCxnSpPr/>
            <p:nvPr userDrawn="1"/>
          </p:nvCxnSpPr>
          <p:spPr>
            <a:xfrm>
              <a:off x="695454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24FE5E1-9B05-4EE6-B4C7-479ABFDB6077}"/>
                </a:ext>
              </a:extLst>
            </p:cNvPr>
            <p:cNvCxnSpPr/>
            <p:nvPr userDrawn="1"/>
          </p:nvCxnSpPr>
          <p:spPr>
            <a:xfrm>
              <a:off x="720772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CAF6383-7075-4C25-95A0-0315ACCDE279}"/>
                </a:ext>
              </a:extLst>
            </p:cNvPr>
            <p:cNvCxnSpPr/>
            <p:nvPr userDrawn="1"/>
          </p:nvCxnSpPr>
          <p:spPr>
            <a:xfrm>
              <a:off x="758748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5563100-E175-4CB1-B612-256966F00D52}"/>
                </a:ext>
              </a:extLst>
            </p:cNvPr>
            <p:cNvCxnSpPr/>
            <p:nvPr userDrawn="1"/>
          </p:nvCxnSpPr>
          <p:spPr>
            <a:xfrm>
              <a:off x="765078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02F0464-4ECF-45A2-A732-FE745AE7DDD8}"/>
                </a:ext>
              </a:extLst>
            </p:cNvPr>
            <p:cNvCxnSpPr/>
            <p:nvPr userDrawn="1"/>
          </p:nvCxnSpPr>
          <p:spPr>
            <a:xfrm>
              <a:off x="746090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2D7FA56-8183-4DA3-96CB-B02B994818A5}"/>
                </a:ext>
              </a:extLst>
            </p:cNvPr>
            <p:cNvCxnSpPr/>
            <p:nvPr userDrawn="1"/>
          </p:nvCxnSpPr>
          <p:spPr>
            <a:xfrm>
              <a:off x="771407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011F617-7B5C-4DB0-BE5B-B4FB93321A70}"/>
                </a:ext>
              </a:extLst>
            </p:cNvPr>
            <p:cNvCxnSpPr/>
            <p:nvPr userDrawn="1"/>
          </p:nvCxnSpPr>
          <p:spPr>
            <a:xfrm>
              <a:off x="777737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F92C551-FB52-41D7-AD8A-1D7D2F34E352}"/>
                </a:ext>
              </a:extLst>
            </p:cNvPr>
            <p:cNvCxnSpPr/>
            <p:nvPr userDrawn="1"/>
          </p:nvCxnSpPr>
          <p:spPr>
            <a:xfrm>
              <a:off x="790395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94EACFA-52A0-4B68-9BFB-23572233DDE2}"/>
                </a:ext>
              </a:extLst>
            </p:cNvPr>
            <p:cNvCxnSpPr/>
            <p:nvPr userDrawn="1"/>
          </p:nvCxnSpPr>
          <p:spPr>
            <a:xfrm>
              <a:off x="784066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F010B00-859B-4740-8640-2ACBC69AD18B}"/>
                </a:ext>
              </a:extLst>
            </p:cNvPr>
            <p:cNvCxnSpPr/>
            <p:nvPr userDrawn="1"/>
          </p:nvCxnSpPr>
          <p:spPr>
            <a:xfrm>
              <a:off x="796725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FB52800-6163-443B-8460-A042F62B7A37}"/>
                </a:ext>
              </a:extLst>
            </p:cNvPr>
            <p:cNvCxnSpPr/>
            <p:nvPr userDrawn="1"/>
          </p:nvCxnSpPr>
          <p:spPr>
            <a:xfrm>
              <a:off x="809384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A6640EB-CE31-4864-B5F6-E476B1DE3873}"/>
                </a:ext>
              </a:extLst>
            </p:cNvPr>
            <p:cNvCxnSpPr/>
            <p:nvPr userDrawn="1"/>
          </p:nvCxnSpPr>
          <p:spPr>
            <a:xfrm>
              <a:off x="1132183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C34973A-94B5-4DE3-BB55-56662D147A10}"/>
                </a:ext>
              </a:extLst>
            </p:cNvPr>
            <p:cNvCxnSpPr/>
            <p:nvPr userDrawn="1"/>
          </p:nvCxnSpPr>
          <p:spPr>
            <a:xfrm>
              <a:off x="803054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6E25C5A-BC3D-4BED-A0AD-C72200438DE8}"/>
                </a:ext>
              </a:extLst>
            </p:cNvPr>
            <p:cNvCxnSpPr/>
            <p:nvPr userDrawn="1"/>
          </p:nvCxnSpPr>
          <p:spPr>
            <a:xfrm>
              <a:off x="1151171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005890A-EF19-4D00-9A2D-2AB0B014D7CC}"/>
                </a:ext>
              </a:extLst>
            </p:cNvPr>
            <p:cNvCxnSpPr/>
            <p:nvPr userDrawn="1"/>
          </p:nvCxnSpPr>
          <p:spPr>
            <a:xfrm>
              <a:off x="1163829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7ED2200-A78C-4B2F-A2F7-34456BC5EDF1}"/>
                </a:ext>
              </a:extLst>
            </p:cNvPr>
            <p:cNvCxnSpPr/>
            <p:nvPr userDrawn="1"/>
          </p:nvCxnSpPr>
          <p:spPr>
            <a:xfrm>
              <a:off x="11765835" y="6248400"/>
              <a:ext cx="466713" cy="533386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9B890A6-7DD8-4EB1-B55E-E8FCF0FE347C}"/>
                </a:ext>
              </a:extLst>
            </p:cNvPr>
            <p:cNvCxnSpPr/>
            <p:nvPr userDrawn="1"/>
          </p:nvCxnSpPr>
          <p:spPr>
            <a:xfrm>
              <a:off x="1138512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71DB039-A9B4-44B9-8C82-3B718B907FE8}"/>
                </a:ext>
              </a:extLst>
            </p:cNvPr>
            <p:cNvCxnSpPr/>
            <p:nvPr userDrawn="1"/>
          </p:nvCxnSpPr>
          <p:spPr>
            <a:xfrm>
              <a:off x="815713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7B904FA-7EE0-477F-B76E-E99EF4207678}"/>
                </a:ext>
              </a:extLst>
            </p:cNvPr>
            <p:cNvCxnSpPr/>
            <p:nvPr userDrawn="1"/>
          </p:nvCxnSpPr>
          <p:spPr>
            <a:xfrm>
              <a:off x="1144842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BAE6AA6-A84A-4D1E-8F35-58AA73ED6B77}"/>
                </a:ext>
              </a:extLst>
            </p:cNvPr>
            <p:cNvCxnSpPr/>
            <p:nvPr userDrawn="1"/>
          </p:nvCxnSpPr>
          <p:spPr>
            <a:xfrm>
              <a:off x="1157501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FC50217-863E-4EAB-8D85-DC0B3F8B6E7F}"/>
                </a:ext>
              </a:extLst>
            </p:cNvPr>
            <p:cNvCxnSpPr/>
            <p:nvPr userDrawn="1"/>
          </p:nvCxnSpPr>
          <p:spPr>
            <a:xfrm>
              <a:off x="1170217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E707483-F6B6-4F44-B0F7-24F35FF01822}"/>
                </a:ext>
              </a:extLst>
            </p:cNvPr>
            <p:cNvCxnSpPr/>
            <p:nvPr userDrawn="1"/>
          </p:nvCxnSpPr>
          <p:spPr>
            <a:xfrm>
              <a:off x="11829937" y="6248400"/>
              <a:ext cx="400038" cy="457186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6EAA23A-112D-44F5-815B-1B378BA4416A}"/>
                </a:ext>
              </a:extLst>
            </p:cNvPr>
            <p:cNvCxnSpPr/>
            <p:nvPr userDrawn="1"/>
          </p:nvCxnSpPr>
          <p:spPr>
            <a:xfrm>
              <a:off x="12085465" y="6248400"/>
              <a:ext cx="136143" cy="1555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D283807-D675-4A9D-BE29-F43B4BCA2AC1}"/>
                </a:ext>
              </a:extLst>
            </p:cNvPr>
            <p:cNvCxnSpPr/>
            <p:nvPr userDrawn="1"/>
          </p:nvCxnSpPr>
          <p:spPr>
            <a:xfrm>
              <a:off x="11893819" y="6248400"/>
              <a:ext cx="336156" cy="384178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4E9650-095D-47A9-83CD-E08A74B0E4BD}"/>
                </a:ext>
              </a:extLst>
            </p:cNvPr>
            <p:cNvCxnSpPr/>
            <p:nvPr userDrawn="1"/>
          </p:nvCxnSpPr>
          <p:spPr>
            <a:xfrm>
              <a:off x="11957701" y="6248400"/>
              <a:ext cx="266700" cy="3048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CECB7C2-F6B0-497F-A221-BF1A3FEF7DA8}"/>
                </a:ext>
              </a:extLst>
            </p:cNvPr>
            <p:cNvCxnSpPr/>
            <p:nvPr userDrawn="1"/>
          </p:nvCxnSpPr>
          <p:spPr>
            <a:xfrm>
              <a:off x="12213217" y="6248400"/>
              <a:ext cx="16758" cy="1915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75DCED7-5F2E-4A73-8AF3-28B0416217F6}"/>
                </a:ext>
              </a:extLst>
            </p:cNvPr>
            <p:cNvCxnSpPr/>
            <p:nvPr userDrawn="1"/>
          </p:nvCxnSpPr>
          <p:spPr>
            <a:xfrm>
              <a:off x="12021583" y="6248400"/>
              <a:ext cx="200025" cy="228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F9CD672-5A41-4378-A26A-8F8280CDA11A}"/>
                </a:ext>
              </a:extLst>
            </p:cNvPr>
            <p:cNvCxnSpPr/>
            <p:nvPr userDrawn="1"/>
          </p:nvCxnSpPr>
          <p:spPr>
            <a:xfrm>
              <a:off x="12149347" y="6248400"/>
              <a:ext cx="76755" cy="87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4412820-B0B0-4C45-868B-0492C066C59B}"/>
                </a:ext>
              </a:extLst>
            </p:cNvPr>
            <p:cNvCxnSpPr/>
            <p:nvPr userDrawn="1"/>
          </p:nvCxnSpPr>
          <p:spPr>
            <a:xfrm>
              <a:off x="8379" y="6705600"/>
              <a:ext cx="133350" cy="1524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4E21DDA-C641-467E-AA1F-29287F3E8A6A}"/>
                </a:ext>
              </a:extLst>
            </p:cNvPr>
            <p:cNvCxnSpPr/>
            <p:nvPr userDrawn="1"/>
          </p:nvCxnSpPr>
          <p:spPr>
            <a:xfrm>
              <a:off x="12390" y="6783192"/>
              <a:ext cx="65457" cy="74808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DC33B3AC-141C-48BA-8996-439239E28196}"/>
                </a:ext>
              </a:extLst>
            </p:cNvPr>
            <p:cNvCxnSpPr/>
            <p:nvPr userDrawn="1"/>
          </p:nvCxnSpPr>
          <p:spPr>
            <a:xfrm>
              <a:off x="5586" y="6629400"/>
              <a:ext cx="200025" cy="228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0DB24EC-46EF-4104-B4FD-A299F534D251}"/>
                </a:ext>
              </a:extLst>
            </p:cNvPr>
            <p:cNvCxnSpPr/>
            <p:nvPr userDrawn="1"/>
          </p:nvCxnSpPr>
          <p:spPr>
            <a:xfrm>
              <a:off x="8379" y="6340560"/>
              <a:ext cx="452760" cy="51744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6475E0A-E989-493F-A248-7B70DC4BD24B}"/>
                </a:ext>
              </a:extLst>
            </p:cNvPr>
            <p:cNvCxnSpPr/>
            <p:nvPr userDrawn="1"/>
          </p:nvCxnSpPr>
          <p:spPr>
            <a:xfrm>
              <a:off x="5586" y="6556392"/>
              <a:ext cx="263907" cy="301608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F2B85FA-6C9F-4040-A202-0EB371BD1C69}"/>
                </a:ext>
              </a:extLst>
            </p:cNvPr>
            <p:cNvCxnSpPr/>
            <p:nvPr userDrawn="1"/>
          </p:nvCxnSpPr>
          <p:spPr>
            <a:xfrm>
              <a:off x="0" y="6477000"/>
              <a:ext cx="333375" cy="381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F3C90D3-75BC-4CA0-993E-3B17E4600AE2}"/>
                </a:ext>
              </a:extLst>
            </p:cNvPr>
            <p:cNvCxnSpPr/>
            <p:nvPr userDrawn="1"/>
          </p:nvCxnSpPr>
          <p:spPr>
            <a:xfrm>
              <a:off x="5550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C89489C-886C-4084-BDD8-D2B66A473EE4}"/>
                </a:ext>
              </a:extLst>
            </p:cNvPr>
            <p:cNvCxnSpPr/>
            <p:nvPr userDrawn="1"/>
          </p:nvCxnSpPr>
          <p:spPr>
            <a:xfrm>
              <a:off x="0" y="6403992"/>
              <a:ext cx="397257" cy="454008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6E0F9E9-ADBE-4DC5-BCFD-682E8B7DDCA5}"/>
                </a:ext>
              </a:extLst>
            </p:cNvPr>
            <p:cNvCxnSpPr/>
            <p:nvPr userDrawn="1"/>
          </p:nvCxnSpPr>
          <p:spPr>
            <a:xfrm>
              <a:off x="8379" y="6267552"/>
              <a:ext cx="516642" cy="590448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D03DAD0-3C53-4535-ACF1-B6A352634ADF}"/>
                </a:ext>
              </a:extLst>
            </p:cNvPr>
            <p:cNvCxnSpPr/>
            <p:nvPr userDrawn="1"/>
          </p:nvCxnSpPr>
          <p:spPr>
            <a:xfrm>
              <a:off x="828372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A5D19F6-089F-40C3-8B8F-D63294ECF689}"/>
                </a:ext>
              </a:extLst>
            </p:cNvPr>
            <p:cNvCxnSpPr/>
            <p:nvPr userDrawn="1"/>
          </p:nvCxnSpPr>
          <p:spPr>
            <a:xfrm>
              <a:off x="822042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BB98451-9134-4915-8B91-DAE34D713B58}"/>
                </a:ext>
              </a:extLst>
            </p:cNvPr>
            <p:cNvCxnSpPr/>
            <p:nvPr userDrawn="1"/>
          </p:nvCxnSpPr>
          <p:spPr>
            <a:xfrm>
              <a:off x="834701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79BDC32-5D4D-4B7E-9B34-08BFAE40E6F2}"/>
                </a:ext>
              </a:extLst>
            </p:cNvPr>
            <p:cNvCxnSpPr/>
            <p:nvPr userDrawn="1"/>
          </p:nvCxnSpPr>
          <p:spPr>
            <a:xfrm>
              <a:off x="847360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8A78934-C85C-4368-BF2A-DA57DC84DD5C}"/>
                </a:ext>
              </a:extLst>
            </p:cNvPr>
            <p:cNvCxnSpPr/>
            <p:nvPr userDrawn="1"/>
          </p:nvCxnSpPr>
          <p:spPr>
            <a:xfrm>
              <a:off x="860019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633B494-1B81-4950-A9EE-8A5721C145CB}"/>
                </a:ext>
              </a:extLst>
            </p:cNvPr>
            <p:cNvCxnSpPr/>
            <p:nvPr userDrawn="1"/>
          </p:nvCxnSpPr>
          <p:spPr>
            <a:xfrm>
              <a:off x="841031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5088AEA-E87E-4667-8DDC-0B8F5FF747E4}"/>
                </a:ext>
              </a:extLst>
            </p:cNvPr>
            <p:cNvCxnSpPr/>
            <p:nvPr userDrawn="1"/>
          </p:nvCxnSpPr>
          <p:spPr>
            <a:xfrm>
              <a:off x="879007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187F6D9-8B47-476E-93CA-E1429484450F}"/>
                </a:ext>
              </a:extLst>
            </p:cNvPr>
            <p:cNvCxnSpPr/>
            <p:nvPr userDrawn="1"/>
          </p:nvCxnSpPr>
          <p:spPr>
            <a:xfrm>
              <a:off x="891666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B284584-1861-4AFD-943B-2040BECE3B35}"/>
                </a:ext>
              </a:extLst>
            </p:cNvPr>
            <p:cNvCxnSpPr/>
            <p:nvPr userDrawn="1"/>
          </p:nvCxnSpPr>
          <p:spPr>
            <a:xfrm>
              <a:off x="904325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794A7CE-90E9-444E-B764-BC41D7D77B91}"/>
                </a:ext>
              </a:extLst>
            </p:cNvPr>
            <p:cNvCxnSpPr/>
            <p:nvPr userDrawn="1"/>
          </p:nvCxnSpPr>
          <p:spPr>
            <a:xfrm>
              <a:off x="866348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C29B0FF-53C9-4C92-B486-523CD4D59675}"/>
                </a:ext>
              </a:extLst>
            </p:cNvPr>
            <p:cNvCxnSpPr/>
            <p:nvPr userDrawn="1"/>
          </p:nvCxnSpPr>
          <p:spPr>
            <a:xfrm>
              <a:off x="853689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265C594B-08FB-4727-AC92-EA7F09324429}"/>
                </a:ext>
              </a:extLst>
            </p:cNvPr>
            <p:cNvCxnSpPr/>
            <p:nvPr userDrawn="1"/>
          </p:nvCxnSpPr>
          <p:spPr>
            <a:xfrm>
              <a:off x="872678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DEB2837-B4B6-41B9-B779-7F631CAE10F3}"/>
                </a:ext>
              </a:extLst>
            </p:cNvPr>
            <p:cNvCxnSpPr/>
            <p:nvPr userDrawn="1"/>
          </p:nvCxnSpPr>
          <p:spPr>
            <a:xfrm>
              <a:off x="885336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E1319AB-EC7C-4C76-A8C9-A53FFD62D021}"/>
                </a:ext>
              </a:extLst>
            </p:cNvPr>
            <p:cNvCxnSpPr/>
            <p:nvPr userDrawn="1"/>
          </p:nvCxnSpPr>
          <p:spPr>
            <a:xfrm>
              <a:off x="897995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E6BF09B-DA1C-4E48-840C-91B69037DB79}"/>
                </a:ext>
              </a:extLst>
            </p:cNvPr>
            <p:cNvCxnSpPr/>
            <p:nvPr userDrawn="1"/>
          </p:nvCxnSpPr>
          <p:spPr>
            <a:xfrm>
              <a:off x="910654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8730627-8A96-470B-BC57-AAD6019B99B6}"/>
                </a:ext>
              </a:extLst>
            </p:cNvPr>
            <p:cNvCxnSpPr/>
            <p:nvPr userDrawn="1"/>
          </p:nvCxnSpPr>
          <p:spPr>
            <a:xfrm>
              <a:off x="935972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665974E-9094-4716-A5A3-9BF46AC1DD47}"/>
                </a:ext>
              </a:extLst>
            </p:cNvPr>
            <p:cNvCxnSpPr/>
            <p:nvPr userDrawn="1"/>
          </p:nvCxnSpPr>
          <p:spPr>
            <a:xfrm>
              <a:off x="916983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28C3098-1316-4F7A-AD93-03C0B2E2C805}"/>
                </a:ext>
              </a:extLst>
            </p:cNvPr>
            <p:cNvCxnSpPr/>
            <p:nvPr userDrawn="1"/>
          </p:nvCxnSpPr>
          <p:spPr>
            <a:xfrm>
              <a:off x="954960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CC489CF-B092-403D-AC8B-637487926638}"/>
                </a:ext>
              </a:extLst>
            </p:cNvPr>
            <p:cNvCxnSpPr/>
            <p:nvPr userDrawn="1"/>
          </p:nvCxnSpPr>
          <p:spPr>
            <a:xfrm>
              <a:off x="923313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3F12F87-CBEE-4973-8E4E-E99B22C5A9B4}"/>
                </a:ext>
              </a:extLst>
            </p:cNvPr>
            <p:cNvCxnSpPr/>
            <p:nvPr userDrawn="1"/>
          </p:nvCxnSpPr>
          <p:spPr>
            <a:xfrm>
              <a:off x="948630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BB12B67-C395-45FE-A2E7-7DFA7A2AEE05}"/>
                </a:ext>
              </a:extLst>
            </p:cNvPr>
            <p:cNvCxnSpPr/>
            <p:nvPr userDrawn="1"/>
          </p:nvCxnSpPr>
          <p:spPr>
            <a:xfrm>
              <a:off x="973948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DD3076D-EE45-4431-A3DC-DDE39B28F2A7}"/>
                </a:ext>
              </a:extLst>
            </p:cNvPr>
            <p:cNvCxnSpPr/>
            <p:nvPr userDrawn="1"/>
          </p:nvCxnSpPr>
          <p:spPr>
            <a:xfrm>
              <a:off x="986607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BDE0CA3-346E-48A5-B54F-785239A9B7B4}"/>
                </a:ext>
              </a:extLst>
            </p:cNvPr>
            <p:cNvCxnSpPr/>
            <p:nvPr userDrawn="1"/>
          </p:nvCxnSpPr>
          <p:spPr>
            <a:xfrm>
              <a:off x="961289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E65B944-2988-483D-B7B3-72545A9CEC62}"/>
                </a:ext>
              </a:extLst>
            </p:cNvPr>
            <p:cNvCxnSpPr/>
            <p:nvPr userDrawn="1"/>
          </p:nvCxnSpPr>
          <p:spPr>
            <a:xfrm>
              <a:off x="929642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34B1BFA-69CC-48C7-A4BA-4091F2CB6C2C}"/>
                </a:ext>
              </a:extLst>
            </p:cNvPr>
            <p:cNvCxnSpPr/>
            <p:nvPr userDrawn="1"/>
          </p:nvCxnSpPr>
          <p:spPr>
            <a:xfrm>
              <a:off x="999266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F71CED4-9CF6-4C94-B699-7E36DC99E864}"/>
                </a:ext>
              </a:extLst>
            </p:cNvPr>
            <p:cNvCxnSpPr/>
            <p:nvPr userDrawn="1"/>
          </p:nvCxnSpPr>
          <p:spPr>
            <a:xfrm>
              <a:off x="980277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8C09EC6-E505-44AA-9503-DBCF7199F3BE}"/>
                </a:ext>
              </a:extLst>
            </p:cNvPr>
            <p:cNvCxnSpPr/>
            <p:nvPr userDrawn="1"/>
          </p:nvCxnSpPr>
          <p:spPr>
            <a:xfrm>
              <a:off x="942301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00D4F74-0B15-46AB-AF59-2071D8913759}"/>
                </a:ext>
              </a:extLst>
            </p:cNvPr>
            <p:cNvCxnSpPr/>
            <p:nvPr userDrawn="1"/>
          </p:nvCxnSpPr>
          <p:spPr>
            <a:xfrm>
              <a:off x="967619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0A8DF55-CF46-477C-BAD0-DC2CF2C86073}"/>
                </a:ext>
              </a:extLst>
            </p:cNvPr>
            <p:cNvCxnSpPr/>
            <p:nvPr userDrawn="1"/>
          </p:nvCxnSpPr>
          <p:spPr>
            <a:xfrm>
              <a:off x="1005595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92256D7-06E3-4CA2-BDD6-BCB8A69DF8C3}"/>
                </a:ext>
              </a:extLst>
            </p:cNvPr>
            <p:cNvCxnSpPr/>
            <p:nvPr userDrawn="1"/>
          </p:nvCxnSpPr>
          <p:spPr>
            <a:xfrm>
              <a:off x="1011924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3B12184B-ADDA-4E09-8379-532D0753A59D}"/>
                </a:ext>
              </a:extLst>
            </p:cNvPr>
            <p:cNvCxnSpPr/>
            <p:nvPr userDrawn="1"/>
          </p:nvCxnSpPr>
          <p:spPr>
            <a:xfrm>
              <a:off x="992936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635B82D-2A50-46D8-B68B-7A5EE379E823}"/>
                </a:ext>
              </a:extLst>
            </p:cNvPr>
            <p:cNvCxnSpPr/>
            <p:nvPr userDrawn="1"/>
          </p:nvCxnSpPr>
          <p:spPr>
            <a:xfrm>
              <a:off x="1018254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6608012-4879-47D3-8783-D3B16105C264}"/>
                </a:ext>
              </a:extLst>
            </p:cNvPr>
            <p:cNvCxnSpPr/>
            <p:nvPr userDrawn="1"/>
          </p:nvCxnSpPr>
          <p:spPr>
            <a:xfrm>
              <a:off x="1024583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30C7ECC-D5D0-4E9C-ABBD-D7CE09E1C422}"/>
                </a:ext>
              </a:extLst>
            </p:cNvPr>
            <p:cNvCxnSpPr/>
            <p:nvPr userDrawn="1"/>
          </p:nvCxnSpPr>
          <p:spPr>
            <a:xfrm>
              <a:off x="1037242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0982F3B-9DEA-4C64-9572-5E9CC9DD318C}"/>
                </a:ext>
              </a:extLst>
            </p:cNvPr>
            <p:cNvCxnSpPr/>
            <p:nvPr userDrawn="1"/>
          </p:nvCxnSpPr>
          <p:spPr>
            <a:xfrm>
              <a:off x="1030913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1DCFFAA-F89C-42F4-AAE6-AA5D7BF8E868}"/>
                </a:ext>
              </a:extLst>
            </p:cNvPr>
            <p:cNvCxnSpPr/>
            <p:nvPr userDrawn="1"/>
          </p:nvCxnSpPr>
          <p:spPr>
            <a:xfrm>
              <a:off x="1043571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47913B3-CE28-4501-B606-1FBBEEA39082}"/>
                </a:ext>
              </a:extLst>
            </p:cNvPr>
            <p:cNvCxnSpPr/>
            <p:nvPr userDrawn="1"/>
          </p:nvCxnSpPr>
          <p:spPr>
            <a:xfrm>
              <a:off x="1062560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7D2385B2-3E44-44F2-B741-D53019603FC8}"/>
                </a:ext>
              </a:extLst>
            </p:cNvPr>
            <p:cNvCxnSpPr/>
            <p:nvPr userDrawn="1"/>
          </p:nvCxnSpPr>
          <p:spPr>
            <a:xfrm>
              <a:off x="1049901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E871EE7-7D33-415F-8F92-63EB06D31DCA}"/>
                </a:ext>
              </a:extLst>
            </p:cNvPr>
            <p:cNvCxnSpPr/>
            <p:nvPr userDrawn="1"/>
          </p:nvCxnSpPr>
          <p:spPr>
            <a:xfrm>
              <a:off x="1075218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EFA8327-DD39-4FC4-888B-0B6D8384459E}"/>
                </a:ext>
              </a:extLst>
            </p:cNvPr>
            <p:cNvCxnSpPr/>
            <p:nvPr userDrawn="1"/>
          </p:nvCxnSpPr>
          <p:spPr>
            <a:xfrm>
              <a:off x="10562307" y="6247325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E86F33E-7557-4898-B18C-E5B924A60C19}"/>
                </a:ext>
              </a:extLst>
            </p:cNvPr>
            <p:cNvCxnSpPr/>
            <p:nvPr userDrawn="1"/>
          </p:nvCxnSpPr>
          <p:spPr>
            <a:xfrm>
              <a:off x="10688895" y="6247325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3237FDAC-679A-495F-A653-74B2B3769D92}"/>
                </a:ext>
              </a:extLst>
            </p:cNvPr>
            <p:cNvCxnSpPr/>
            <p:nvPr userDrawn="1"/>
          </p:nvCxnSpPr>
          <p:spPr>
            <a:xfrm>
              <a:off x="10815483" y="6247325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0FDA57F-6293-48F7-93C7-1739759409B0}"/>
                </a:ext>
              </a:extLst>
            </p:cNvPr>
            <p:cNvCxnSpPr/>
            <p:nvPr userDrawn="1"/>
          </p:nvCxnSpPr>
          <p:spPr>
            <a:xfrm>
              <a:off x="10878777" y="6247325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3604A3F-2E49-4E40-89F9-B18E3D4AE184}"/>
                </a:ext>
              </a:extLst>
            </p:cNvPr>
            <p:cNvCxnSpPr/>
            <p:nvPr userDrawn="1"/>
          </p:nvCxnSpPr>
          <p:spPr>
            <a:xfrm>
              <a:off x="11005365" y="6247325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F33EE48-5B89-4F95-BC60-318DBF7DA1CF}"/>
                </a:ext>
              </a:extLst>
            </p:cNvPr>
            <p:cNvCxnSpPr/>
            <p:nvPr userDrawn="1"/>
          </p:nvCxnSpPr>
          <p:spPr>
            <a:xfrm>
              <a:off x="10942071" y="6247325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B0B0FEB5-3DB1-49BD-B0B5-8348792523C2}"/>
                </a:ext>
              </a:extLst>
            </p:cNvPr>
            <p:cNvCxnSpPr/>
            <p:nvPr userDrawn="1"/>
          </p:nvCxnSpPr>
          <p:spPr>
            <a:xfrm>
              <a:off x="11068659" y="6247325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4498027-0744-46CC-95B0-F7783D5A8FEC}"/>
                </a:ext>
              </a:extLst>
            </p:cNvPr>
            <p:cNvCxnSpPr/>
            <p:nvPr userDrawn="1"/>
          </p:nvCxnSpPr>
          <p:spPr>
            <a:xfrm>
              <a:off x="11195247" y="6247325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D51F00C1-7BC3-48E2-944F-9122FC84B434}"/>
                </a:ext>
              </a:extLst>
            </p:cNvPr>
            <p:cNvCxnSpPr/>
            <p:nvPr userDrawn="1"/>
          </p:nvCxnSpPr>
          <p:spPr>
            <a:xfrm>
              <a:off x="11131953" y="6247325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1A268ED-9CF9-41CF-B250-E07FB5E672F3}"/>
                </a:ext>
              </a:extLst>
            </p:cNvPr>
            <p:cNvCxnSpPr/>
            <p:nvPr userDrawn="1"/>
          </p:nvCxnSpPr>
          <p:spPr>
            <a:xfrm>
              <a:off x="11258541" y="6247325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Date Placeholder 3">
            <a:extLst>
              <a:ext uri="{FF2B5EF4-FFF2-40B4-BE49-F238E27FC236}">
                <a16:creationId xmlns:a16="http://schemas.microsoft.com/office/drawing/2014/main" id="{91954C98-EE93-4AF0-A712-3F33B83ED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216" name="Footer Placeholder 4">
            <a:extLst>
              <a:ext uri="{FF2B5EF4-FFF2-40B4-BE49-F238E27FC236}">
                <a16:creationId xmlns:a16="http://schemas.microsoft.com/office/drawing/2014/main" id="{CE48B62D-DC02-4A12-935F-1182C35A0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17" name="Slide Number Placeholder 5">
            <a:extLst>
              <a:ext uri="{FF2B5EF4-FFF2-40B4-BE49-F238E27FC236}">
                <a16:creationId xmlns:a16="http://schemas.microsoft.com/office/drawing/2014/main" id="{6EE8C3DA-97BB-4342-9E5C-60F9B5C5C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  <p:pic>
        <p:nvPicPr>
          <p:cNvPr id="218" name="Picture 217">
            <a:extLst>
              <a:ext uri="{FF2B5EF4-FFF2-40B4-BE49-F238E27FC236}">
                <a16:creationId xmlns:a16="http://schemas.microsoft.com/office/drawing/2014/main" id="{0424909E-1E29-460E-98E6-FA39730D1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8" b="21669"/>
          <a:stretch/>
        </p:blipFill>
        <p:spPr>
          <a:xfrm>
            <a:off x="10898048" y="6314638"/>
            <a:ext cx="909032" cy="506540"/>
          </a:xfrm>
          <a:prstGeom prst="rect">
            <a:avLst/>
          </a:prstGeom>
        </p:spPr>
      </p:pic>
      <p:sp>
        <p:nvSpPr>
          <p:cNvPr id="219" name="TextBox 218">
            <a:extLst>
              <a:ext uri="{FF2B5EF4-FFF2-40B4-BE49-F238E27FC236}">
                <a16:creationId xmlns:a16="http://schemas.microsoft.com/office/drawing/2014/main" id="{49F50B7D-6371-4633-901B-4C3AB6CEAD53}"/>
              </a:ext>
            </a:extLst>
          </p:cNvPr>
          <p:cNvSpPr txBox="1"/>
          <p:nvPr userDrawn="1"/>
        </p:nvSpPr>
        <p:spPr>
          <a:xfrm>
            <a:off x="11584307" y="6427692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5E8E12-18A0-4236-A7B9-44CC006C6CCE}" type="slidenum">
              <a:rPr lang="en-US" sz="1800" b="1" i="0" baseline="0" smtClean="0">
                <a:ln w="190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/>
                <a:latin typeface="Rockwell Extra Bold" panose="02060903040505020403" pitchFamily="18" charset="0"/>
              </a:rPr>
              <a:t>‹#›</a:t>
            </a:fld>
            <a:endParaRPr lang="en-US" sz="1500" b="1" i="0" baseline="0">
              <a:ln w="190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/>
              <a:latin typeface="Rockwell Extra Bold" panose="02060903040505020403" pitchFamily="18" charset="0"/>
            </a:endParaRPr>
          </a:p>
        </p:txBody>
      </p:sp>
      <p:pic>
        <p:nvPicPr>
          <p:cNvPr id="220" name="Picture 4" descr="Image result for purdue logo">
            <a:extLst>
              <a:ext uri="{FF2B5EF4-FFF2-40B4-BE49-F238E27FC236}">
                <a16:creationId xmlns:a16="http://schemas.microsoft.com/office/drawing/2014/main" id="{C7964E97-2D30-42BF-AE9D-287C22A533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" y="6305451"/>
            <a:ext cx="1632120" cy="49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56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968" y="3745"/>
            <a:ext cx="10285631" cy="91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964" y="1110771"/>
            <a:ext cx="11711985" cy="5070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Line 5"/>
          <p:cNvSpPr>
            <a:spLocks noChangeShapeType="1"/>
          </p:cNvSpPr>
          <p:nvPr userDrawn="1"/>
        </p:nvSpPr>
        <p:spPr bwMode="auto">
          <a:xfrm>
            <a:off x="0" y="914400"/>
            <a:ext cx="12192000" cy="0"/>
          </a:xfrm>
          <a:prstGeom prst="line">
            <a:avLst/>
          </a:prstGeom>
          <a:noFill/>
          <a:ln w="28575">
            <a:solidFill>
              <a:srgbClr val="866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" t="12984" r="2015" b="9366"/>
          <a:stretch/>
        </p:blipFill>
        <p:spPr>
          <a:xfrm>
            <a:off x="10397420" y="604"/>
            <a:ext cx="1752601" cy="886795"/>
          </a:xfrm>
          <a:prstGeom prst="rect">
            <a:avLst/>
          </a:prstGeom>
        </p:spPr>
      </p:pic>
      <p:sp>
        <p:nvSpPr>
          <p:cNvPr id="215" name="Date Placeholder 3">
            <a:extLst>
              <a:ext uri="{FF2B5EF4-FFF2-40B4-BE49-F238E27FC236}">
                <a16:creationId xmlns:a16="http://schemas.microsoft.com/office/drawing/2014/main" id="{91954C98-EE93-4AF0-A712-3F33B83ED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EB0E7-F223-45C5-B9EA-8DDA7062A49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216" name="Footer Placeholder 4">
            <a:extLst>
              <a:ext uri="{FF2B5EF4-FFF2-40B4-BE49-F238E27FC236}">
                <a16:creationId xmlns:a16="http://schemas.microsoft.com/office/drawing/2014/main" id="{CE48B62D-DC02-4A12-935F-1182C35A0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17" name="Slide Number Placeholder 5">
            <a:extLst>
              <a:ext uri="{FF2B5EF4-FFF2-40B4-BE49-F238E27FC236}">
                <a16:creationId xmlns:a16="http://schemas.microsoft.com/office/drawing/2014/main" id="{6EE8C3DA-97BB-4342-9E5C-60F9B5C5C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  <p:pic>
        <p:nvPicPr>
          <p:cNvPr id="218" name="Picture 217">
            <a:extLst>
              <a:ext uri="{FF2B5EF4-FFF2-40B4-BE49-F238E27FC236}">
                <a16:creationId xmlns:a16="http://schemas.microsoft.com/office/drawing/2014/main" id="{0424909E-1E29-460E-98E6-FA39730D1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8" b="21669"/>
          <a:stretch/>
        </p:blipFill>
        <p:spPr>
          <a:xfrm>
            <a:off x="10898048" y="6314638"/>
            <a:ext cx="909032" cy="506540"/>
          </a:xfrm>
          <a:prstGeom prst="rect">
            <a:avLst/>
          </a:prstGeom>
        </p:spPr>
      </p:pic>
      <p:sp>
        <p:nvSpPr>
          <p:cNvPr id="219" name="TextBox 218">
            <a:extLst>
              <a:ext uri="{FF2B5EF4-FFF2-40B4-BE49-F238E27FC236}">
                <a16:creationId xmlns:a16="http://schemas.microsoft.com/office/drawing/2014/main" id="{49F50B7D-6371-4633-901B-4C3AB6CEAD53}"/>
              </a:ext>
            </a:extLst>
          </p:cNvPr>
          <p:cNvSpPr txBox="1"/>
          <p:nvPr userDrawn="1"/>
        </p:nvSpPr>
        <p:spPr>
          <a:xfrm>
            <a:off x="11584307" y="6427692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5E8E12-18A0-4236-A7B9-44CC006C6CCE}" type="slidenum">
              <a:rPr lang="en-US" sz="1800" b="1" i="0" baseline="0" smtClean="0">
                <a:ln w="190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/>
                <a:latin typeface="Rockwell Extra Bold" panose="02060903040505020403" pitchFamily="18" charset="0"/>
              </a:rPr>
              <a:t>‹#›</a:t>
            </a:fld>
            <a:endParaRPr lang="en-US" sz="1500" b="1" i="0" baseline="0">
              <a:ln w="190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/>
              <a:latin typeface="Rockwell Extra Bold" panose="02060903040505020403" pitchFamily="18" charset="0"/>
            </a:endParaRPr>
          </a:p>
        </p:txBody>
      </p:sp>
      <p:pic>
        <p:nvPicPr>
          <p:cNvPr id="220" name="Picture 4" descr="Image result for purdue logo">
            <a:extLst>
              <a:ext uri="{FF2B5EF4-FFF2-40B4-BE49-F238E27FC236}">
                <a16:creationId xmlns:a16="http://schemas.microsoft.com/office/drawing/2014/main" id="{C7964E97-2D30-42BF-AE9D-287C22A533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" y="6305451"/>
            <a:ext cx="1632120" cy="49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72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3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0.png"/><Relationship Id="rId7" Type="http://schemas.openxmlformats.org/officeDocument/2006/relationships/image" Target="../media/image76.png"/><Relationship Id="rId2" Type="http://schemas.microsoft.com/office/2018/10/relationships/comments" Target="../comments/modernComment_11D_A1DD02F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microsoft.com/office/2007/relationships/hdphoto" Target="../media/hdphoto13.wdp"/><Relationship Id="rId4" Type="http://schemas.openxmlformats.org/officeDocument/2006/relationships/image" Target="../media/image71.png"/><Relationship Id="rId9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5.wdp"/><Relationship Id="rId3" Type="http://schemas.openxmlformats.org/officeDocument/2006/relationships/image" Target="../media/image74.png"/><Relationship Id="rId7" Type="http://schemas.openxmlformats.org/officeDocument/2006/relationships/image" Target="../media/image81.png"/><Relationship Id="rId2" Type="http://schemas.microsoft.com/office/2018/10/relationships/comments" Target="../comments/modernComment_125_A94CCB0A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6.wdp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9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1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microsoft.com/office/2007/relationships/hdphoto" Target="../media/hdphoto5.wdp"/><Relationship Id="rId5" Type="http://schemas.microsoft.com/office/2007/relationships/hdphoto" Target="../media/hdphoto3.wdp"/><Relationship Id="rId15" Type="http://schemas.openxmlformats.org/officeDocument/2006/relationships/image" Target="../media/image43.png"/><Relationship Id="rId10" Type="http://schemas.openxmlformats.org/officeDocument/2006/relationships/image" Target="../media/image34.png"/><Relationship Id="rId19" Type="http://schemas.openxmlformats.org/officeDocument/2006/relationships/image" Target="../media/image47.png"/><Relationship Id="rId4" Type="http://schemas.openxmlformats.org/officeDocument/2006/relationships/image" Target="../media/image11.png"/><Relationship Id="rId9" Type="http://schemas.openxmlformats.org/officeDocument/2006/relationships/image" Target="../media/image38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5.png"/><Relationship Id="rId7" Type="http://schemas.openxmlformats.org/officeDocument/2006/relationships/image" Target="../media/image52.png"/><Relationship Id="rId2" Type="http://schemas.microsoft.com/office/2018/10/relationships/comments" Target="../comments/modernComment_120_D11BF02D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microsoft.com/office/2018/10/relationships/comments" Target="../comments/modernComment_11F_1C7257E8.xml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microsoft.com/office/2007/relationships/hdphoto" Target="../media/hdphoto7.wdp"/><Relationship Id="rId5" Type="http://schemas.openxmlformats.org/officeDocument/2006/relationships/image" Target="../media/image48.png"/><Relationship Id="rId10" Type="http://schemas.openxmlformats.org/officeDocument/2006/relationships/image" Target="../media/image59.png"/><Relationship Id="rId4" Type="http://schemas.openxmlformats.org/officeDocument/2006/relationships/image" Target="../media/image39.png"/><Relationship Id="rId9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3.png"/><Relationship Id="rId5" Type="http://schemas.microsoft.com/office/2007/relationships/hdphoto" Target="../media/hdphoto8.wdp"/><Relationship Id="rId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microsoft.com/office/2007/relationships/hdphoto" Target="../media/hdphoto13.wdp"/><Relationship Id="rId3" Type="http://schemas.openxmlformats.org/officeDocument/2006/relationships/image" Target="../media/image9.png"/><Relationship Id="rId7" Type="http://schemas.microsoft.com/office/2007/relationships/hdphoto" Target="../media/hdphoto10.wdp"/><Relationship Id="rId12" Type="http://schemas.openxmlformats.org/officeDocument/2006/relationships/image" Target="../media/image6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2.png"/><Relationship Id="rId11" Type="http://schemas.microsoft.com/office/2007/relationships/hdphoto" Target="../media/hdphoto12.wdp"/><Relationship Id="rId5" Type="http://schemas.microsoft.com/office/2007/relationships/hdphoto" Target="../media/hdphoto9.wdp"/><Relationship Id="rId15" Type="http://schemas.microsoft.com/office/2007/relationships/hdphoto" Target="../media/hdphoto14.wdp"/><Relationship Id="rId10" Type="http://schemas.openxmlformats.org/officeDocument/2006/relationships/image" Target="../media/image65.png"/><Relationship Id="rId4" Type="http://schemas.openxmlformats.org/officeDocument/2006/relationships/image" Target="../media/image60.png"/><Relationship Id="rId9" Type="http://schemas.microsoft.com/office/2007/relationships/hdphoto" Target="../media/hdphoto11.wdp"/><Relationship Id="rId1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7FF407-7D5A-4775-AD14-AF48D2BBA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122363"/>
            <a:ext cx="1106424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Group 4: Acoustic Filter Design for </a:t>
            </a:r>
            <a:br>
              <a:rPr lang="en-US" dirty="0"/>
            </a:br>
            <a:r>
              <a:rPr lang="en-US" dirty="0"/>
              <a:t>Silent Temperature Humidity Chamber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8861F11-E7CA-4E20-8ED8-BCAC2BB87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5701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Mar. 4, 2022</a:t>
            </a:r>
          </a:p>
          <a:p>
            <a:endParaRPr lang="en-US" dirty="0"/>
          </a:p>
          <a:p>
            <a:r>
              <a:rPr lang="en-US" dirty="0"/>
              <a:t>Ben Masters, Senior in Acoustical Engineering</a:t>
            </a:r>
            <a:endParaRPr lang="en-US" dirty="0">
              <a:cs typeface="Calibri"/>
            </a:endParaRPr>
          </a:p>
          <a:p>
            <a:r>
              <a:rPr lang="en-US" dirty="0"/>
              <a:t>Eunseob Kim, Ph.D. Candidate in Mechanical Engineering</a:t>
            </a:r>
          </a:p>
          <a:p>
            <a:r>
              <a:rPr lang="en-US" dirty="0" err="1"/>
              <a:t>Jinghe</a:t>
            </a:r>
            <a:r>
              <a:rPr lang="en-US" dirty="0"/>
              <a:t> Yu, M.S. Student in Mechanical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8E580-31C3-4450-A809-064EE779D485}"/>
              </a:ext>
            </a:extLst>
          </p:cNvPr>
          <p:cNvSpPr txBox="1"/>
          <p:nvPr/>
        </p:nvSpPr>
        <p:spPr>
          <a:xfrm>
            <a:off x="88900" y="476251"/>
            <a:ext cx="4399794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 dirty="0"/>
              <a:t>ME613: Advanced Engineering Acoustics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AF254D-7C4D-4588-A9B3-4873DB1E2A77}"/>
              </a:ext>
            </a:extLst>
          </p:cNvPr>
          <p:cNvSpPr txBox="1"/>
          <p:nvPr/>
        </p:nvSpPr>
        <p:spPr>
          <a:xfrm>
            <a:off x="7496570" y="476251"/>
            <a:ext cx="2907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Homework 2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28415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of entire system (E-H-O order)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C8AF8A7-E501-431D-9C82-3ABA92B83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8" y="1023899"/>
            <a:ext cx="11443184" cy="5267401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367338F2-6457-4BD9-ABDE-468FF8AF92DA}"/>
              </a:ext>
            </a:extLst>
          </p:cNvPr>
          <p:cNvGrpSpPr/>
          <p:nvPr/>
        </p:nvGrpSpPr>
        <p:grpSpPr>
          <a:xfrm>
            <a:off x="8131908" y="2556006"/>
            <a:ext cx="3517742" cy="1422653"/>
            <a:chOff x="8043008" y="2543306"/>
            <a:chExt cx="3517742" cy="142265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558AF4E-6146-4C99-B304-648F6024C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5474" r="91573">
                          <a14:foregroundMark x1="8862" y1="52558" x2="17984" y2="53023"/>
                          <a14:foregroundMark x1="88010" y1="56512" x2="91659" y2="52558"/>
                          <a14:foregroundMark x1="5474" y1="56977" x2="10165" y2="56512"/>
                          <a14:foregroundMark x1="38401" y1="49767" x2="47089" y2="49070"/>
                          <a14:foregroundMark x1="50043" y1="50930" x2="59079" y2="49767"/>
                          <a14:foregroundMark x1="72459" y1="51395" x2="74978" y2="51860"/>
                          <a14:foregroundMark x1="49870" y1="50233" x2="50825" y2="27674"/>
                          <a14:foregroundMark x1="50825" y1="27674" x2="50478" y2="2488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43008" y="2543306"/>
              <a:ext cx="3517742" cy="131418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6C507C-2AF1-45C2-A450-FB80317DD000}"/>
                </a:ext>
              </a:extLst>
            </p:cNvPr>
            <p:cNvSpPr txBox="1"/>
            <p:nvPr/>
          </p:nvSpPr>
          <p:spPr>
            <a:xfrm>
              <a:off x="8177920" y="3442739"/>
              <a:ext cx="1530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0000FF"/>
                  </a:solidFill>
                </a:rPr>
                <a:t>Expansion chamber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7A5FB68-A0E8-4F02-BD2C-DA43E2E724A5}"/>
                </a:ext>
              </a:extLst>
            </p:cNvPr>
            <p:cNvSpPr txBox="1"/>
            <p:nvPr/>
          </p:nvSpPr>
          <p:spPr>
            <a:xfrm>
              <a:off x="10288018" y="3349662"/>
              <a:ext cx="7521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00B050"/>
                  </a:solidFill>
                </a:rPr>
                <a:t>Orifice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9C2895-C577-46AB-9E29-316D06B763B3}"/>
                </a:ext>
              </a:extLst>
            </p:cNvPr>
            <p:cNvSpPr txBox="1"/>
            <p:nvPr/>
          </p:nvSpPr>
          <p:spPr>
            <a:xfrm>
              <a:off x="9033417" y="3365211"/>
              <a:ext cx="1630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accent2"/>
                  </a:solidFill>
                </a:rPr>
                <a:t>Helmholtz Resonator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6599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7BFD-EB6C-4ED5-8323-2F84892D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the total length of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7FC3-9475-446C-87DB-4A8F2FF3E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661" y="1110771"/>
            <a:ext cx="5430288" cy="50709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Increasing the total length increases the number of peaks we see in the transmission coefficient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E898F-28B7-4548-B314-7BFE67CB6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39" y="1110771"/>
            <a:ext cx="6283422" cy="507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6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EAB4-2E68-417C-B96C-227EB961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&amp; Discussion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5A569-06F0-4061-AB3E-1C3350F2A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 panose="020F0502020204030204"/>
              </a:rPr>
              <a:t>Objective: Design an acoustic filter to reduce noise from a temperature humidity chamber</a:t>
            </a:r>
          </a:p>
          <a:p>
            <a:pPr lvl="1"/>
            <a:r>
              <a:rPr lang="en-US" sz="2000">
                <a:cs typeface="Calibri" panose="020F0502020204030204"/>
              </a:rPr>
              <a:t>Problematic 300 Hz noise produced by condenser fan</a:t>
            </a:r>
          </a:p>
          <a:p>
            <a:pPr lvl="1"/>
            <a:r>
              <a:rPr lang="en-US" sz="2000">
                <a:cs typeface="Calibri" panose="020F0502020204030204"/>
              </a:rPr>
              <a:t>Also looking to attenuate the entire frequency range</a:t>
            </a:r>
            <a:endParaRPr lang="en-US"/>
          </a:p>
          <a:p>
            <a:pPr lvl="1"/>
            <a:endParaRPr lang="en-US" sz="2000">
              <a:cs typeface="Calibri" panose="020F0502020204030204"/>
            </a:endParaRPr>
          </a:p>
          <a:p>
            <a:pPr lvl="1"/>
            <a:endParaRPr lang="en-US" sz="2000">
              <a:cs typeface="Calibri" panose="020F0502020204030204"/>
            </a:endParaRPr>
          </a:p>
          <a:p>
            <a:r>
              <a:rPr lang="en-US" sz="2400">
                <a:cs typeface="Calibri" panose="020F0502020204030204"/>
              </a:rPr>
              <a:t>Our Filter: </a:t>
            </a:r>
            <a:endParaRPr lang="en-US" sz="240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r>
              <a:rPr lang="en-US" sz="2400">
                <a:cs typeface="Calibri" panose="020F0502020204030204"/>
              </a:rPr>
              <a:t>Results:</a:t>
            </a:r>
          </a:p>
          <a:p>
            <a:endParaRPr lang="en-US" sz="2400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494A3F6-FFB6-40F3-895C-443C8617F745}"/>
              </a:ext>
            </a:extLst>
          </p:cNvPr>
          <p:cNvGrpSpPr/>
          <p:nvPr/>
        </p:nvGrpSpPr>
        <p:grpSpPr>
          <a:xfrm>
            <a:off x="1683386" y="3908698"/>
            <a:ext cx="9625328" cy="2905421"/>
            <a:chOff x="1765301" y="3546751"/>
            <a:chExt cx="8750298" cy="2641292"/>
          </a:xfrm>
        </p:grpSpPr>
        <p:pic>
          <p:nvPicPr>
            <p:cNvPr id="10" name="Picture 9" descr="Chart, line chart&#10;&#10;Description automatically generated">
              <a:extLst>
                <a:ext uri="{FF2B5EF4-FFF2-40B4-BE49-F238E27FC236}">
                  <a16:creationId xmlns:a16="http://schemas.microsoft.com/office/drawing/2014/main" id="{5EA43195-A64E-49FF-9B94-1CB2F0865A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2" r="6349"/>
            <a:stretch/>
          </p:blipFill>
          <p:spPr>
            <a:xfrm>
              <a:off x="1765301" y="3546751"/>
              <a:ext cx="8750298" cy="263494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0AADA7-15BB-42AE-8314-0F9CA00FB59F}"/>
                </a:ext>
              </a:extLst>
            </p:cNvPr>
            <p:cNvSpPr txBox="1"/>
            <p:nvPr/>
          </p:nvSpPr>
          <p:spPr>
            <a:xfrm>
              <a:off x="4557980" y="5972599"/>
              <a:ext cx="71759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300 Hz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51FAF8E-98F4-4A2F-B466-DF44367DAEF2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4916779" y="5753579"/>
              <a:ext cx="1" cy="2190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C26D75-C6F9-44AA-93DE-4570EA94B6A4}"/>
                </a:ext>
              </a:extLst>
            </p:cNvPr>
            <p:cNvSpPr txBox="1"/>
            <p:nvPr/>
          </p:nvSpPr>
          <p:spPr>
            <a:xfrm>
              <a:off x="9026285" y="5972599"/>
              <a:ext cx="71759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300 Hz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347BC78-FDDF-4F3C-95F5-C6FC76CC9EE4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9385084" y="5753579"/>
              <a:ext cx="1" cy="2190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582891C-23D6-4380-956D-3C4C0EC735BE}"/>
              </a:ext>
            </a:extLst>
          </p:cNvPr>
          <p:cNvGrpSpPr/>
          <p:nvPr/>
        </p:nvGrpSpPr>
        <p:grpSpPr>
          <a:xfrm>
            <a:off x="2586545" y="2120138"/>
            <a:ext cx="6691287" cy="1826660"/>
            <a:chOff x="2586545" y="2120138"/>
            <a:chExt cx="6691287" cy="18266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972333E-362D-465F-B7A1-0A567AE5A82D}"/>
                </a:ext>
              </a:extLst>
            </p:cNvPr>
            <p:cNvGrpSpPr/>
            <p:nvPr/>
          </p:nvGrpSpPr>
          <p:grpSpPr>
            <a:xfrm>
              <a:off x="2586545" y="2120138"/>
              <a:ext cx="5734454" cy="1826660"/>
              <a:chOff x="2324101" y="1985632"/>
              <a:chExt cx="4308380" cy="166060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E87C4565-B634-402C-B77D-844E5D57A5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6864" r="91225">
                            <a14:foregroundMark x1="6950" y1="55814" x2="19461" y2="58140"/>
                            <a14:foregroundMark x1="48740" y1="23721" x2="51694" y2="30465"/>
                            <a14:foregroundMark x1="72632" y1="54186" x2="88966" y2="51395"/>
                            <a14:foregroundMark x1="88966" y1="51395" x2="91225" y2="51395"/>
                            <a14:foregroundMark x1="35447" y1="56512" x2="51520" y2="54884"/>
                            <a14:foregroundMark x1="57255" y1="56512" x2="64987" y2="54186"/>
                          </a14:backgroundRemoval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324101" y="1985632"/>
                <a:ext cx="4308380" cy="1660600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AA55DA-8DCA-4C3D-AD9A-717E67178BBE}"/>
                  </a:ext>
                </a:extLst>
              </p:cNvPr>
              <p:cNvSpPr txBox="1"/>
              <p:nvPr/>
            </p:nvSpPr>
            <p:spPr>
              <a:xfrm>
                <a:off x="2856624" y="3157494"/>
                <a:ext cx="1149816" cy="475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rgbClr val="0000FF"/>
                    </a:solidFill>
                  </a:rPr>
                  <a:t>Expansion chamber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05C866-C925-4592-86B3-7D6036B0DF6B}"/>
                  </a:ext>
                </a:extLst>
              </p:cNvPr>
              <p:cNvSpPr txBox="1"/>
              <p:nvPr/>
            </p:nvSpPr>
            <p:spPr>
              <a:xfrm>
                <a:off x="5102472" y="3177287"/>
                <a:ext cx="7521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rgbClr val="00B050"/>
                    </a:solidFill>
                  </a:rPr>
                  <a:t>Orifice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4F81CE-98E4-4609-BD68-BDA024966ED4}"/>
                  </a:ext>
                </a:extLst>
              </p:cNvPr>
              <p:cNvSpPr txBox="1"/>
              <p:nvPr/>
            </p:nvSpPr>
            <p:spPr>
              <a:xfrm>
                <a:off x="3913105" y="3109079"/>
                <a:ext cx="1140569" cy="475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chemeClr val="accent2"/>
                    </a:solidFill>
                  </a:rPr>
                  <a:t>Helmholtz Resonator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DB8868B-725E-4B56-9800-7C7007E31A90}"/>
                    </a:ext>
                  </a:extLst>
                </p:cNvPr>
                <p:cNvSpPr txBox="1"/>
                <p:nvPr/>
              </p:nvSpPr>
              <p:spPr>
                <a:xfrm>
                  <a:off x="3129408" y="2358535"/>
                  <a:ext cx="1414621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=42.5</m:t>
                        </m:r>
                      </m:oMath>
                    </m:oMathPara>
                  </a14:m>
                  <a:endParaRPr lang="en-US" sz="1600" b="0">
                    <a:solidFill>
                      <a:srgbClr val="0000FF"/>
                    </a:solidFill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b="0">
                      <a:solidFill>
                        <a:srgbClr val="0000FF"/>
                      </a:solidFill>
                    </a:rPr>
                    <a:t>80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DB8868B-725E-4B56-9800-7C7007E31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408" y="2358535"/>
                  <a:ext cx="1414621" cy="492443"/>
                </a:xfrm>
                <a:prstGeom prst="rect">
                  <a:avLst/>
                </a:prstGeom>
                <a:blipFill>
                  <a:blip r:embed="rId6"/>
                  <a:stretch>
                    <a:fillRect l="-5172" b="-234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57ECF29-4373-42E6-8394-1D2A6CFBF8F8}"/>
                    </a:ext>
                  </a:extLst>
                </p:cNvPr>
                <p:cNvSpPr txBox="1"/>
                <p:nvPr/>
              </p:nvSpPr>
              <p:spPr>
                <a:xfrm>
                  <a:off x="4487562" y="2166893"/>
                  <a:ext cx="1414621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=60</m:t>
                        </m:r>
                      </m:oMath>
                    </m:oMathPara>
                  </a14:m>
                  <a:endParaRPr lang="en-US" sz="1600" i="1">
                    <a:solidFill>
                      <a:schemeClr val="accent2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sz="1600" b="0">
                    <a:solidFill>
                      <a:schemeClr val="accent2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=25</m:t>
                        </m:r>
                      </m:oMath>
                    </m:oMathPara>
                  </a14:m>
                  <a:endParaRPr lang="en-US" sz="1600" b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57ECF29-4373-42E6-8394-1D2A6CFBF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562" y="2166893"/>
                  <a:ext cx="1414621" cy="738664"/>
                </a:xfrm>
                <a:prstGeom prst="rect">
                  <a:avLst/>
                </a:prstGeom>
                <a:blipFill>
                  <a:blip r:embed="rId7"/>
                  <a:stretch>
                    <a:fillRect l="-5172"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49A07D1-3147-41B6-A5F4-803B5E4F3834}"/>
                    </a:ext>
                  </a:extLst>
                </p:cNvPr>
                <p:cNvSpPr txBox="1"/>
                <p:nvPr/>
              </p:nvSpPr>
              <p:spPr>
                <a:xfrm>
                  <a:off x="6556902" y="2298032"/>
                  <a:ext cx="110147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=20</m:t>
                        </m:r>
                      </m:oMath>
                    </m:oMathPara>
                  </a14:m>
                  <a:endParaRPr lang="en-US" sz="1600" b="0" dirty="0">
                    <a:solidFill>
                      <a:srgbClr val="00B050"/>
                    </a:solidFill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b="0" dirty="0">
                      <a:solidFill>
                        <a:srgbClr val="00B050"/>
                      </a:solidFill>
                    </a:rPr>
                    <a:t>10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49A07D1-3147-41B6-A5F4-803B5E4F38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902" y="2298032"/>
                  <a:ext cx="1101470" cy="492443"/>
                </a:xfrm>
                <a:prstGeom prst="rect">
                  <a:avLst/>
                </a:prstGeom>
                <a:blipFill>
                  <a:blip r:embed="rId8"/>
                  <a:stretch>
                    <a:fillRect l="-6667" b="-234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6616658-E1AA-4CEF-8471-9F04A0A7070B}"/>
                    </a:ext>
                  </a:extLst>
                </p:cNvPr>
                <p:cNvSpPr txBox="1"/>
                <p:nvPr/>
              </p:nvSpPr>
              <p:spPr>
                <a:xfrm>
                  <a:off x="8176362" y="2844875"/>
                  <a:ext cx="110147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=25</m:t>
                        </m:r>
                      </m:oMath>
                    </m:oMathPara>
                  </a14:m>
                  <a:endParaRPr lang="en-US" sz="16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=100</m:t>
                        </m:r>
                      </m:oMath>
                    </m:oMathPara>
                  </a14:m>
                  <a:endParaRPr lang="en-US" sz="16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6616658-E1AA-4CEF-8471-9F04A0A70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6362" y="2844875"/>
                  <a:ext cx="1101470" cy="492443"/>
                </a:xfrm>
                <a:prstGeom prst="rect">
                  <a:avLst/>
                </a:prstGeom>
                <a:blipFill>
                  <a:blip r:embed="rId9"/>
                  <a:stretch>
                    <a:fillRect l="-6630" b="-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9B7F65-0CB5-4CA3-8A41-63B10E4E1339}"/>
                </a:ext>
              </a:extLst>
            </p:cNvPr>
            <p:cNvSpPr txBox="1"/>
            <p:nvPr/>
          </p:nvSpPr>
          <p:spPr>
            <a:xfrm>
              <a:off x="8065770" y="3472832"/>
              <a:ext cx="1089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Unit: mm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561598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EAB4-2E68-417C-B96C-227EB961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&amp; Discussion, cont.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5A569-06F0-4061-AB3E-1C3350F2A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67" y="1110771"/>
            <a:ext cx="5863633" cy="50709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 panose="020F0502020204030204"/>
              </a:rPr>
              <a:t>Verification of Results by Summation of Power Coefficients to Unity:</a:t>
            </a:r>
          </a:p>
          <a:p>
            <a:pPr lvl="1"/>
            <a:r>
              <a:rPr lang="en-US" sz="2000">
                <a:cs typeface="Calibri" panose="020F0502020204030204"/>
              </a:rPr>
              <a:t>The Power Transmission and Power Reflection Coefficients do sum to 1 at all frequencies</a:t>
            </a:r>
          </a:p>
          <a:p>
            <a:endParaRPr lang="en-US" sz="2400">
              <a:cs typeface="Calibri" panose="020F0502020204030204"/>
            </a:endParaRPr>
          </a:p>
          <a:p>
            <a:endParaRPr lang="en-US" sz="2400">
              <a:cs typeface="Calibri" panose="020F0502020204030204"/>
            </a:endParaRPr>
          </a:p>
          <a:p>
            <a:endParaRPr lang="en-US" sz="2400">
              <a:cs typeface="Calibri" panose="020F0502020204030204"/>
            </a:endParaRPr>
          </a:p>
          <a:p>
            <a:r>
              <a:rPr lang="en-US" sz="2400">
                <a:cs typeface="Calibri" panose="020F0502020204030204"/>
              </a:rPr>
              <a:t>Transmission Loss of Individual Components vs. Whole System:</a:t>
            </a:r>
          </a:p>
          <a:p>
            <a:pPr lvl="1"/>
            <a:r>
              <a:rPr lang="en-US" sz="2000">
                <a:cs typeface="Calibri" panose="020F0502020204030204"/>
              </a:rPr>
              <a:t>The sum of the TL of components is NOT equal to the total TL.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A96384-DBEF-45D8-86F1-FBEE55535DC0}"/>
              </a:ext>
            </a:extLst>
          </p:cNvPr>
          <p:cNvGrpSpPr/>
          <p:nvPr/>
        </p:nvGrpSpPr>
        <p:grpSpPr>
          <a:xfrm>
            <a:off x="6158390" y="3534861"/>
            <a:ext cx="5931066" cy="3215195"/>
            <a:chOff x="5667827" y="3317541"/>
            <a:chExt cx="6524173" cy="35367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E11B85-42B6-4EB1-9B67-AF1C954C3B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1718" r="7242"/>
            <a:stretch/>
          </p:blipFill>
          <p:spPr>
            <a:xfrm>
              <a:off x="8984343" y="3317542"/>
              <a:ext cx="3207657" cy="3536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CE8B5C3-F86B-4A0E-AA0E-B3B5865450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50" r="53017"/>
            <a:stretch/>
          </p:blipFill>
          <p:spPr>
            <a:xfrm>
              <a:off x="5667827" y="3317541"/>
              <a:ext cx="3316516" cy="3536713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FB05E51-7EF8-4CC6-B0F5-F1F9829CA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70" y="783107"/>
            <a:ext cx="5675868" cy="26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92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64A3183-AC29-48FA-81D2-C984F84146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" y="2981714"/>
            <a:ext cx="6378555" cy="3199244"/>
          </a:xfrm>
          <a:prstGeom prst="rect">
            <a:avLst/>
          </a:prstGeo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67F561C3-9B63-40C2-A9A9-D8DC78978B5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" r="3747"/>
          <a:stretch/>
        </p:blipFill>
        <p:spPr>
          <a:xfrm>
            <a:off x="6026352" y="2968974"/>
            <a:ext cx="6142332" cy="32247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C4EAB4-2E68-417C-B96C-227EB961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&amp; Discussion, cont.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5A569-06F0-4061-AB3E-1C3350F2A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66" y="1110771"/>
            <a:ext cx="11626553" cy="50709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cs typeface="Calibri" panose="020F0502020204030204"/>
              </a:rPr>
              <a:t>Input Impedance:</a:t>
            </a:r>
          </a:p>
          <a:p>
            <a:pPr lvl="1"/>
            <a:r>
              <a:rPr lang="en-US" sz="2400" dirty="0">
                <a:cs typeface="Calibri"/>
              </a:rPr>
              <a:t>Resonance greatly influenced by length of the system</a:t>
            </a:r>
          </a:p>
          <a:p>
            <a:pPr lvl="1"/>
            <a:r>
              <a:rPr lang="en-US" sz="2400" dirty="0">
                <a:cs typeface="Calibri"/>
              </a:rPr>
              <a:t>The resonance points can be associated with the length of the expansion chamber</a:t>
            </a:r>
          </a:p>
          <a:p>
            <a:pPr lvl="1"/>
            <a:r>
              <a:rPr lang="en-US" sz="2400" dirty="0">
                <a:cs typeface="Calibri"/>
              </a:rPr>
              <a:t>The real impedance implies an energy loss in the system, which in this case does not represent dissipation, but rather energy leaving the system at the outlet.</a:t>
            </a:r>
          </a:p>
          <a:p>
            <a:pPr lvl="1"/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lvl="1"/>
            <a:endParaRPr lang="en-US" sz="20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3722E7-84E7-45EC-BE83-242B0112EE31}"/>
              </a:ext>
            </a:extLst>
          </p:cNvPr>
          <p:cNvGrpSpPr/>
          <p:nvPr/>
        </p:nvGrpSpPr>
        <p:grpSpPr>
          <a:xfrm>
            <a:off x="3377180" y="3204681"/>
            <a:ext cx="2625243" cy="680417"/>
            <a:chOff x="3377180" y="3393367"/>
            <a:chExt cx="2625243" cy="68041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2616013-F164-4136-AAC0-A0C9C456E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51" b="93111" l="9602" r="89930">
                          <a14:foregroundMark x1="31382" y1="90814" x2="34029" y2="91103"/>
                          <a14:foregroundMark x1="57075" y1="90884" x2="56440" y2="90814"/>
                          <a14:foregroundMark x1="26230" y1="8559" x2="45433" y2="8351"/>
                          <a14:foregroundMark x1="45433" y1="8351" x2="74473" y2="8559"/>
                          <a14:backgroundMark x1="48478" y1="94154" x2="75410" y2="93111"/>
                          <a14:backgroundMark x1="40749" y1="94154" x2="51756" y2="92484"/>
                          <a14:backgroundMark x1="77283" y1="93946" x2="81733" y2="92693"/>
                          <a14:backgroundMark x1="75878" y1="94154" x2="78923" y2="95198"/>
                          <a14:backgroundMark x1="75410" y1="94154" x2="80094" y2="93528"/>
                          <a14:backgroundMark x1="73536" y1="94781" x2="79625" y2="93946"/>
                          <a14:backgroundMark x1="36300" y1="93319" x2="42857" y2="91858"/>
                          <a14:backgroundMark x1="34660" y1="93111" x2="40047" y2="92276"/>
                          <a14:backgroundMark x1="33489" y1="91858" x2="37939" y2="91858"/>
                        </a14:backgroundRemoval>
                      </a14:imgEffect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48713" y="3393367"/>
              <a:ext cx="751148" cy="68041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BBED02-EE31-496D-8FBC-AA8E881BB359}"/>
                </a:ext>
              </a:extLst>
            </p:cNvPr>
            <p:cNvSpPr txBox="1"/>
            <p:nvPr/>
          </p:nvSpPr>
          <p:spPr>
            <a:xfrm>
              <a:off x="4015823" y="3496364"/>
              <a:ext cx="1986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42.5 mm </a:t>
              </a:r>
              <a:r>
                <a:rPr lang="en-US" sz="1600" dirty="0"/>
                <a:t>(design)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2BAF4EF-B2E3-47BF-B59A-638236F21E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5511" y="3526713"/>
              <a:ext cx="479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12850AF-8CF6-4702-8E67-1A726D3734CE}"/>
                </a:ext>
              </a:extLst>
            </p:cNvPr>
            <p:cNvCxnSpPr>
              <a:cxnSpLocks/>
            </p:cNvCxnSpPr>
            <p:nvPr/>
          </p:nvCxnSpPr>
          <p:spPr>
            <a:xfrm>
              <a:off x="3377180" y="3526713"/>
              <a:ext cx="2389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612587-C9B0-422B-B8AA-517D8252B53B}"/>
              </a:ext>
            </a:extLst>
          </p:cNvPr>
          <p:cNvGrpSpPr/>
          <p:nvPr/>
        </p:nvGrpSpPr>
        <p:grpSpPr>
          <a:xfrm>
            <a:off x="9029314" y="3182068"/>
            <a:ext cx="2884794" cy="729791"/>
            <a:chOff x="9029314" y="3382093"/>
            <a:chExt cx="2884794" cy="72979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61CE84-F07C-4EE8-92AA-19D82EA0AC17}"/>
                </a:ext>
              </a:extLst>
            </p:cNvPr>
            <p:cNvSpPr txBox="1"/>
            <p:nvPr/>
          </p:nvSpPr>
          <p:spPr>
            <a:xfrm>
              <a:off x="10644585" y="3532773"/>
              <a:ext cx="12695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200 mm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A7133E9-43A5-48BA-96EF-7CF29C6C99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82411" y="3556000"/>
              <a:ext cx="479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AA9516A-3FEA-4FDB-B5D8-A0EFB2228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211" b="89474" l="7884" r="92324">
                          <a14:foregroundMark x1="7884" y1="25000" x2="8921" y2="69737"/>
                          <a14:foregroundMark x1="91909" y1="24123" x2="92324" y2="70175"/>
                        </a14:backgroundRemoval>
                      </a14:imgEffect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56970" y="3382093"/>
              <a:ext cx="1542804" cy="729791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2511B93-5A66-4160-90A3-3D4423F47A00}"/>
                </a:ext>
              </a:extLst>
            </p:cNvPr>
            <p:cNvCxnSpPr>
              <a:cxnSpLocks/>
            </p:cNvCxnSpPr>
            <p:nvPr/>
          </p:nvCxnSpPr>
          <p:spPr>
            <a:xfrm>
              <a:off x="9029314" y="3556000"/>
              <a:ext cx="2389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9D6F26C-2375-4507-80BC-94282004586C}"/>
              </a:ext>
            </a:extLst>
          </p:cNvPr>
          <p:cNvSpPr txBox="1"/>
          <p:nvPr/>
        </p:nvSpPr>
        <p:spPr>
          <a:xfrm>
            <a:off x="2986078" y="3758261"/>
            <a:ext cx="1676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00FF"/>
                </a:solidFill>
              </a:rPr>
              <a:t>Expansion chamber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23FCA0-1EDA-4232-A61C-73771AEE7C81}"/>
              </a:ext>
            </a:extLst>
          </p:cNvPr>
          <p:cNvSpPr txBox="1"/>
          <p:nvPr/>
        </p:nvSpPr>
        <p:spPr>
          <a:xfrm>
            <a:off x="9090163" y="3751663"/>
            <a:ext cx="1676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00FF"/>
                </a:solidFill>
              </a:rPr>
              <a:t>Expansion chamber</a:t>
            </a:r>
          </a:p>
        </p:txBody>
      </p:sp>
    </p:spTree>
    <p:extLst>
      <p:ext uri="{BB962C8B-B14F-4D97-AF65-F5344CB8AC3E}">
        <p14:creationId xmlns:p14="http://schemas.microsoft.com/office/powerpoint/2010/main" val="28403822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20AB-7232-471C-AB51-C1253943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02" y="1388403"/>
            <a:ext cx="11314194" cy="2858027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 for your attention!</a:t>
            </a:r>
            <a:br>
              <a:rPr lang="en-US" sz="6000" dirty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7858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6303-FF70-429D-8E68-484C85B2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4320-1A58-42D4-AE60-B7BD6C2E2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60" y="1087644"/>
            <a:ext cx="7352147" cy="5070922"/>
          </a:xfrm>
        </p:spPr>
        <p:txBody>
          <a:bodyPr>
            <a:normAutofit/>
          </a:bodyPr>
          <a:lstStyle/>
          <a:p>
            <a:r>
              <a:rPr lang="en-US" sz="2400"/>
              <a:t>Temperature humidity chamber (climate testing)</a:t>
            </a:r>
          </a:p>
          <a:p>
            <a:r>
              <a:rPr lang="en-US" sz="2400"/>
              <a:t>Scenario</a:t>
            </a:r>
          </a:p>
          <a:p>
            <a:pPr lvl="1"/>
            <a:r>
              <a:rPr lang="en-US" sz="2000"/>
              <a:t>Main frequency of the condenser fan is around 300 Hz.</a:t>
            </a:r>
          </a:p>
          <a:p>
            <a:pPr lvl="1"/>
            <a:r>
              <a:rPr lang="en-US" sz="2000"/>
              <a:t>Other components generate noise in wide frequency range.</a:t>
            </a:r>
          </a:p>
          <a:p>
            <a:r>
              <a:rPr lang="en-US" sz="2400"/>
              <a:t>Goal: Design acoustic filters to protect graduate 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97F45-D7B3-4A6C-9280-D9F0A791D41A}"/>
              </a:ext>
            </a:extLst>
          </p:cNvPr>
          <p:cNvSpPr txBox="1"/>
          <p:nvPr/>
        </p:nvSpPr>
        <p:spPr>
          <a:xfrm>
            <a:off x="7645724" y="5836196"/>
            <a:ext cx="440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Schematic of temperature humidity chamber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639B0C-631E-4BB1-957E-00518D76609F}"/>
              </a:ext>
            </a:extLst>
          </p:cNvPr>
          <p:cNvGrpSpPr/>
          <p:nvPr/>
        </p:nvGrpSpPr>
        <p:grpSpPr>
          <a:xfrm>
            <a:off x="7518953" y="1172347"/>
            <a:ext cx="4652796" cy="4663849"/>
            <a:chOff x="7348967" y="1001731"/>
            <a:chExt cx="4474041" cy="448466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B0E15BB-0E0F-4FE3-B5D0-CC3BADDBBD5B}"/>
                </a:ext>
              </a:extLst>
            </p:cNvPr>
            <p:cNvGrpSpPr/>
            <p:nvPr/>
          </p:nvGrpSpPr>
          <p:grpSpPr>
            <a:xfrm>
              <a:off x="7348967" y="1001731"/>
              <a:ext cx="4474041" cy="4484669"/>
              <a:chOff x="7320392" y="1001731"/>
              <a:chExt cx="4843033" cy="4854538"/>
            </a:xfrm>
          </p:grpSpPr>
          <p:pic>
            <p:nvPicPr>
              <p:cNvPr id="1028" name="Picture 4" descr="항온항습기 Temperature &amp;amp;amp; Humidity Chamber">
                <a:extLst>
                  <a:ext uri="{FF2B5EF4-FFF2-40B4-BE49-F238E27FC236}">
                    <a16:creationId xmlns:a16="http://schemas.microsoft.com/office/drawing/2014/main" id="{266E0D5B-EF34-4711-B104-8D9ECD7F9A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20072" y="1001731"/>
                <a:ext cx="4099388" cy="4854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D64269-FE23-411D-B291-DFDDB8E89FE9}"/>
                  </a:ext>
                </a:extLst>
              </p:cNvPr>
              <p:cNvSpPr txBox="1"/>
              <p:nvPr/>
            </p:nvSpPr>
            <p:spPr>
              <a:xfrm>
                <a:off x="7577857" y="5038471"/>
                <a:ext cx="811929" cy="1998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/>
                  <a:t>Water tank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73695C-BD8C-40A1-9F49-D612614E75A5}"/>
                  </a:ext>
                </a:extLst>
              </p:cNvPr>
              <p:cNvSpPr txBox="1"/>
              <p:nvPr/>
            </p:nvSpPr>
            <p:spPr>
              <a:xfrm>
                <a:off x="7550163" y="5447370"/>
                <a:ext cx="1080677" cy="1998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/>
                  <a:t>Parking caster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6D5134-A6F0-403B-AC2B-80EE8D77E222}"/>
                  </a:ext>
                </a:extLst>
              </p:cNvPr>
              <p:cNvSpPr txBox="1"/>
              <p:nvPr/>
            </p:nvSpPr>
            <p:spPr>
              <a:xfrm>
                <a:off x="8778400" y="5447370"/>
                <a:ext cx="1080677" cy="1998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>
                    <a:solidFill>
                      <a:srgbClr val="FF0000"/>
                    </a:solidFill>
                  </a:rPr>
                  <a:t>Water pump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75E81D-B232-46E3-BEEB-43E508F10B29}"/>
                  </a:ext>
                </a:extLst>
              </p:cNvPr>
              <p:cNvSpPr txBox="1"/>
              <p:nvPr/>
            </p:nvSpPr>
            <p:spPr>
              <a:xfrm>
                <a:off x="10630395" y="4178008"/>
                <a:ext cx="982434" cy="1998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</a:rPr>
                  <a:t>Compressor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6A8BE4-DA5F-4226-BD02-949CB2662942}"/>
                  </a:ext>
                </a:extLst>
              </p:cNvPr>
              <p:cNvSpPr txBox="1"/>
              <p:nvPr/>
            </p:nvSpPr>
            <p:spPr>
              <a:xfrm>
                <a:off x="10630395" y="3700954"/>
                <a:ext cx="1188745" cy="1998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/>
                  <a:t>Solenoid valve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5C8C8A-E883-4646-9218-8E6B2CA8C01A}"/>
                  </a:ext>
                </a:extLst>
              </p:cNvPr>
              <p:cNvSpPr txBox="1"/>
              <p:nvPr/>
            </p:nvSpPr>
            <p:spPr>
              <a:xfrm>
                <a:off x="10630395" y="3429001"/>
                <a:ext cx="1345705" cy="1998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/>
                  <a:t>Humidity heater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4604A6-9534-48BF-835A-9D74144DA7DF}"/>
                  </a:ext>
                </a:extLst>
              </p:cNvPr>
              <p:cNvSpPr txBox="1"/>
              <p:nvPr/>
            </p:nvSpPr>
            <p:spPr>
              <a:xfrm>
                <a:off x="10630395" y="2861824"/>
                <a:ext cx="1188745" cy="1998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</a:rPr>
                  <a:t>Evaporator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4CB32-6F30-4510-875A-F92077B8FD2F}"/>
                  </a:ext>
                </a:extLst>
              </p:cNvPr>
              <p:cNvSpPr txBox="1"/>
              <p:nvPr/>
            </p:nvSpPr>
            <p:spPr>
              <a:xfrm>
                <a:off x="10630395" y="2395445"/>
                <a:ext cx="1504455" cy="1998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/>
                  <a:t>Temperature heater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56F8D6F-0BBC-4914-B7F0-C7C5CC459D95}"/>
                  </a:ext>
                </a:extLst>
              </p:cNvPr>
              <p:cNvSpPr txBox="1"/>
              <p:nvPr/>
            </p:nvSpPr>
            <p:spPr>
              <a:xfrm>
                <a:off x="10630395" y="2068820"/>
                <a:ext cx="1188745" cy="1998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/>
                  <a:t>Humidity sensor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F69074-BB85-42F8-B24E-DB81A6BB94A2}"/>
                  </a:ext>
                </a:extLst>
              </p:cNvPr>
              <p:cNvSpPr txBox="1"/>
              <p:nvPr/>
            </p:nvSpPr>
            <p:spPr>
              <a:xfrm>
                <a:off x="10630395" y="1830455"/>
                <a:ext cx="1533030" cy="1998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/>
                  <a:t>Temperature sensor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DF3D8C-CFA4-4A73-8ABD-4E1B6328C47C}"/>
                  </a:ext>
                </a:extLst>
              </p:cNvPr>
              <p:cNvSpPr txBox="1"/>
              <p:nvPr/>
            </p:nvSpPr>
            <p:spPr>
              <a:xfrm>
                <a:off x="10499724" y="1529335"/>
                <a:ext cx="1533030" cy="1998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</a:rPr>
                  <a:t>Centrifugal fan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63D5E2-8F1A-4ED4-A856-A2BBD958321B}"/>
                  </a:ext>
                </a:extLst>
              </p:cNvPr>
              <p:cNvSpPr txBox="1"/>
              <p:nvPr/>
            </p:nvSpPr>
            <p:spPr>
              <a:xfrm>
                <a:off x="10355097" y="1176876"/>
                <a:ext cx="817728" cy="1998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/>
                  <a:t>Motor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F3042A6-0AFE-4804-B10A-4ED59FD4E71A}"/>
                  </a:ext>
                </a:extLst>
              </p:cNvPr>
              <p:cNvSpPr txBox="1"/>
              <p:nvPr/>
            </p:nvSpPr>
            <p:spPr>
              <a:xfrm>
                <a:off x="9170323" y="1176876"/>
                <a:ext cx="989451" cy="1998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/>
                  <a:t>Exhaust vent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8FFF63-8CB2-427A-B7AE-E0DF55697F3A}"/>
                  </a:ext>
                </a:extLst>
              </p:cNvPr>
              <p:cNvSpPr txBox="1"/>
              <p:nvPr/>
            </p:nvSpPr>
            <p:spPr>
              <a:xfrm>
                <a:off x="8055932" y="1338802"/>
                <a:ext cx="989451" cy="1998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/>
                  <a:t>Chamber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268CB0-2E48-4296-9545-E8B32829C307}"/>
                  </a:ext>
                </a:extLst>
              </p:cNvPr>
              <p:cNvSpPr txBox="1"/>
              <p:nvPr/>
            </p:nvSpPr>
            <p:spPr>
              <a:xfrm>
                <a:off x="7468289" y="2312316"/>
                <a:ext cx="614371" cy="1998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/>
                  <a:t>Door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5D6CF2-47BA-472C-9C0F-8DC9B3E451CA}"/>
                  </a:ext>
                </a:extLst>
              </p:cNvPr>
              <p:cNvSpPr txBox="1"/>
              <p:nvPr/>
            </p:nvSpPr>
            <p:spPr>
              <a:xfrm>
                <a:off x="7487258" y="2798324"/>
                <a:ext cx="507745" cy="3997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/>
                  <a:t>Door handle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8D8F3B5-27F1-4BAE-B1E9-5F832731D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39275" y="5038471"/>
                <a:ext cx="707570" cy="3891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CFFBAF0-45EB-4C85-81E0-93A4AD160192}"/>
                  </a:ext>
                </a:extLst>
              </p:cNvPr>
              <p:cNvSpPr txBox="1"/>
              <p:nvPr/>
            </p:nvSpPr>
            <p:spPr>
              <a:xfrm>
                <a:off x="9871981" y="5381140"/>
                <a:ext cx="982434" cy="3997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rgbClr val="FF0000"/>
                    </a:solidFill>
                  </a:rPr>
                  <a:t>Condenser and fan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502B41C-CD9E-4A37-97CA-1C081BF663DF}"/>
                  </a:ext>
                </a:extLst>
              </p:cNvPr>
              <p:cNvSpPr txBox="1"/>
              <p:nvPr/>
            </p:nvSpPr>
            <p:spPr>
              <a:xfrm>
                <a:off x="11018857" y="5165001"/>
                <a:ext cx="95724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>
                    <a:solidFill>
                      <a:srgbClr val="FF0000"/>
                    </a:solidFill>
                  </a:rPr>
                  <a:t>Noise generating component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AACA78F-E4B7-4B9C-B6F3-BAB80CB8CEF0}"/>
                  </a:ext>
                </a:extLst>
              </p:cNvPr>
              <p:cNvSpPr/>
              <p:nvPr/>
            </p:nvSpPr>
            <p:spPr>
              <a:xfrm>
                <a:off x="8446895" y="4009958"/>
                <a:ext cx="1171575" cy="179755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/>
                  <a:t>Acoustic filter</a:t>
                </a:r>
              </a:p>
            </p:txBody>
          </p:sp>
          <p:sp>
            <p:nvSpPr>
              <p:cNvPr id="36" name="Arrow: Right 35">
                <a:extLst>
                  <a:ext uri="{FF2B5EF4-FFF2-40B4-BE49-F238E27FC236}">
                    <a16:creationId xmlns:a16="http://schemas.microsoft.com/office/drawing/2014/main" id="{B8626067-096E-4525-8E6B-D27AD6D2B033}"/>
                  </a:ext>
                </a:extLst>
              </p:cNvPr>
              <p:cNvSpPr/>
              <p:nvPr/>
            </p:nvSpPr>
            <p:spPr>
              <a:xfrm rot="10800000" flipV="1">
                <a:off x="10271658" y="4600050"/>
                <a:ext cx="1060384" cy="484669"/>
              </a:xfrm>
              <a:prstGeom prst="rightArrow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accent4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</a:rPr>
                  <a:t>Air Inlet</a:t>
                </a:r>
              </a:p>
            </p:txBody>
          </p:sp>
          <p:sp>
            <p:nvSpPr>
              <p:cNvPr id="42" name="Arrow: Right 41">
                <a:extLst>
                  <a:ext uri="{FF2B5EF4-FFF2-40B4-BE49-F238E27FC236}">
                    <a16:creationId xmlns:a16="http://schemas.microsoft.com/office/drawing/2014/main" id="{F7F231C0-6754-41EB-B989-119BA8DDD0A1}"/>
                  </a:ext>
                </a:extLst>
              </p:cNvPr>
              <p:cNvSpPr/>
              <p:nvPr/>
            </p:nvSpPr>
            <p:spPr>
              <a:xfrm rot="10800000" flipV="1">
                <a:off x="7320392" y="3867021"/>
                <a:ext cx="1060384" cy="484669"/>
              </a:xfrm>
              <a:prstGeom prst="rightArrow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accent4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</a:rPr>
                  <a:t>Air Outlet</a:t>
                </a:r>
              </a:p>
            </p:txBody>
          </p:sp>
          <p:sp>
            <p:nvSpPr>
              <p:cNvPr id="43" name="Arrow: Right 42">
                <a:extLst>
                  <a:ext uri="{FF2B5EF4-FFF2-40B4-BE49-F238E27FC236}">
                    <a16:creationId xmlns:a16="http://schemas.microsoft.com/office/drawing/2014/main" id="{04D07F7F-A09E-46BD-8792-683A325EC89B}"/>
                  </a:ext>
                </a:extLst>
              </p:cNvPr>
              <p:cNvSpPr/>
              <p:nvPr/>
            </p:nvSpPr>
            <p:spPr>
              <a:xfrm rot="10800000" flipV="1">
                <a:off x="9415450" y="4705613"/>
                <a:ext cx="406040" cy="185588"/>
              </a:xfrm>
              <a:prstGeom prst="rightArrow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accent4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Arrow: Right 43">
                <a:extLst>
                  <a:ext uri="{FF2B5EF4-FFF2-40B4-BE49-F238E27FC236}">
                    <a16:creationId xmlns:a16="http://schemas.microsoft.com/office/drawing/2014/main" id="{7D3F218C-318B-49FD-A182-83047C514736}"/>
                  </a:ext>
                </a:extLst>
              </p:cNvPr>
              <p:cNvSpPr/>
              <p:nvPr/>
            </p:nvSpPr>
            <p:spPr>
              <a:xfrm rot="16200000" flipV="1">
                <a:off x="9458695" y="4204640"/>
                <a:ext cx="215442" cy="185588"/>
              </a:xfrm>
              <a:prstGeom prst="rightArrow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accent4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Arrow: Right 44">
                <a:extLst>
                  <a:ext uri="{FF2B5EF4-FFF2-40B4-BE49-F238E27FC236}">
                    <a16:creationId xmlns:a16="http://schemas.microsoft.com/office/drawing/2014/main" id="{7E574452-FEDD-4E2D-A6F4-5F029611A9E0}"/>
                  </a:ext>
                </a:extLst>
              </p:cNvPr>
              <p:cNvSpPr/>
              <p:nvPr/>
            </p:nvSpPr>
            <p:spPr>
              <a:xfrm rot="13408352" flipV="1">
                <a:off x="8877205" y="4564159"/>
                <a:ext cx="215442" cy="185588"/>
              </a:xfrm>
              <a:prstGeom prst="rightArrow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accent4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Arrow: Right 45">
                <a:extLst>
                  <a:ext uri="{FF2B5EF4-FFF2-40B4-BE49-F238E27FC236}">
                    <a16:creationId xmlns:a16="http://schemas.microsoft.com/office/drawing/2014/main" id="{C3ED129B-EF0E-4BAB-AC53-2CA4F9EED8D2}"/>
                  </a:ext>
                </a:extLst>
              </p:cNvPr>
              <p:cNvSpPr/>
              <p:nvPr/>
            </p:nvSpPr>
            <p:spPr>
              <a:xfrm rot="20317343" flipV="1">
                <a:off x="8941753" y="4293436"/>
                <a:ext cx="215442" cy="185588"/>
              </a:xfrm>
              <a:prstGeom prst="rightArrow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accent4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5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D6A9552-2135-4105-A863-1BA90337365D}"/>
                </a:ext>
              </a:extLst>
            </p:cNvPr>
            <p:cNvSpPr txBox="1"/>
            <p:nvPr/>
          </p:nvSpPr>
          <p:spPr>
            <a:xfrm>
              <a:off x="8623663" y="2711857"/>
              <a:ext cx="89312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FF0000"/>
                  </a:solidFill>
                </a:rPr>
                <a:t>Air circulation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D12D2A-4376-4D3E-8772-51DEB751D04F}"/>
              </a:ext>
            </a:extLst>
          </p:cNvPr>
          <p:cNvGrpSpPr/>
          <p:nvPr/>
        </p:nvGrpSpPr>
        <p:grpSpPr>
          <a:xfrm>
            <a:off x="1664840" y="3510784"/>
            <a:ext cx="4476069" cy="2753698"/>
            <a:chOff x="1124021" y="2941476"/>
            <a:chExt cx="5232971" cy="3219348"/>
          </a:xfrm>
        </p:grpSpPr>
        <p:pic>
          <p:nvPicPr>
            <p:cNvPr id="1026" name="Picture 2" descr="Temperature and Environmental Chambers - Cole-Parmer">
              <a:extLst>
                <a:ext uri="{FF2B5EF4-FFF2-40B4-BE49-F238E27FC236}">
                  <a16:creationId xmlns:a16="http://schemas.microsoft.com/office/drawing/2014/main" id="{A10067D4-A4D2-43FD-9206-5789F84004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095" y="2949692"/>
              <a:ext cx="3014761" cy="3014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2" descr="sound signal icon에 대한 이미지 검색결과">
              <a:extLst>
                <a:ext uri="{FF2B5EF4-FFF2-40B4-BE49-F238E27FC236}">
                  <a16:creationId xmlns:a16="http://schemas.microsoft.com/office/drawing/2014/main" id="{678BEACF-C3E5-4D8F-BAC7-9919392AFA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rgbClr val="5B9BD5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596619">
              <a:off x="3900941" y="2941476"/>
              <a:ext cx="803208" cy="803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A30A18-8482-4290-8DCE-8A5BCE2E5154}"/>
                </a:ext>
              </a:extLst>
            </p:cNvPr>
            <p:cNvSpPr txBox="1"/>
            <p:nvPr/>
          </p:nvSpPr>
          <p:spPr>
            <a:xfrm>
              <a:off x="1124021" y="5791492"/>
              <a:ext cx="5232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Temperature humidity chamber and graduate student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13F73C8-E080-4029-A525-B83AB640900B}"/>
                </a:ext>
              </a:extLst>
            </p:cNvPr>
            <p:cNvGrpSpPr/>
            <p:nvPr/>
          </p:nvGrpSpPr>
          <p:grpSpPr>
            <a:xfrm>
              <a:off x="4667830" y="3013946"/>
              <a:ext cx="1454367" cy="2675487"/>
              <a:chOff x="4799824" y="2831576"/>
              <a:chExt cx="1454367" cy="2675487"/>
            </a:xfrm>
          </p:grpSpPr>
          <p:sp>
            <p:nvSpPr>
              <p:cNvPr id="49" name="AutoShape 10" descr="Close The Ears Gesture SVG Picture">
                <a:extLst>
                  <a:ext uri="{FF2B5EF4-FFF2-40B4-BE49-F238E27FC236}">
                    <a16:creationId xmlns:a16="http://schemas.microsoft.com/office/drawing/2014/main" id="{C2276A70-DF0B-4213-8586-97305089741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43600" y="327660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65AC761E-FCB6-4CB9-8E19-6986E1134B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9824" y="2831576"/>
                <a:ext cx="1454367" cy="2675487"/>
              </a:xfrm>
              <a:prstGeom prst="rect">
                <a:avLst/>
              </a:prstGeom>
            </p:spPr>
          </p:pic>
          <p:sp>
            <p:nvSpPr>
              <p:cNvPr id="24" name="Cross 23">
                <a:extLst>
                  <a:ext uri="{FF2B5EF4-FFF2-40B4-BE49-F238E27FC236}">
                    <a16:creationId xmlns:a16="http://schemas.microsoft.com/office/drawing/2014/main" id="{46796E2B-9E5B-4A9C-B877-D95A93631EC1}"/>
                  </a:ext>
                </a:extLst>
              </p:cNvPr>
              <p:cNvSpPr/>
              <p:nvPr/>
            </p:nvSpPr>
            <p:spPr>
              <a:xfrm rot="2777468">
                <a:off x="5556917" y="3503225"/>
                <a:ext cx="114745" cy="117973"/>
              </a:xfrm>
              <a:prstGeom prst="plus">
                <a:avLst>
                  <a:gd name="adj" fmla="val 4066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ross 37">
                <a:extLst>
                  <a:ext uri="{FF2B5EF4-FFF2-40B4-BE49-F238E27FC236}">
                    <a16:creationId xmlns:a16="http://schemas.microsoft.com/office/drawing/2014/main" id="{90783F40-FD23-4071-A26B-175E4F27C8D5}"/>
                  </a:ext>
                </a:extLst>
              </p:cNvPr>
              <p:cNvSpPr/>
              <p:nvPr/>
            </p:nvSpPr>
            <p:spPr>
              <a:xfrm rot="2777468">
                <a:off x="5381505" y="3503226"/>
                <a:ext cx="114745" cy="117973"/>
              </a:xfrm>
              <a:prstGeom prst="plus">
                <a:avLst>
                  <a:gd name="adj" fmla="val 4066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071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87D9-208B-4DFE-A8E6-71CAF870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Acoustic filter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4FB2B-34AC-4165-BC7D-5D74275F2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64" y="1110771"/>
            <a:ext cx="6435889" cy="507092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Design objective</a:t>
            </a:r>
          </a:p>
          <a:p>
            <a:pPr lvl="1"/>
            <a:r>
              <a:rPr lang="en-US" sz="2400" dirty="0"/>
              <a:t>Design each acoustic filter element to reduce sound transmission in all given frequency range (0 ~ 2000 Hz).</a:t>
            </a:r>
          </a:p>
          <a:p>
            <a:pPr lvl="1"/>
            <a:r>
              <a:rPr lang="en-US" sz="2400" dirty="0"/>
              <a:t>Find the proper order of elements</a:t>
            </a:r>
          </a:p>
          <a:p>
            <a:pPr lvl="1"/>
            <a:r>
              <a:rPr lang="en-US" sz="2400" dirty="0"/>
              <a:t>Main target frequency: 300 Hz</a:t>
            </a:r>
          </a:p>
          <a:p>
            <a:r>
              <a:rPr lang="en-US" sz="2800" dirty="0"/>
              <a:t>Assumption</a:t>
            </a:r>
          </a:p>
          <a:p>
            <a:pPr lvl="1"/>
            <a:r>
              <a:rPr lang="en-US" sz="2400" dirty="0"/>
              <a:t>Medium is air.</a:t>
            </a:r>
          </a:p>
          <a:p>
            <a:pPr lvl="1"/>
            <a:r>
              <a:rPr lang="en-US" sz="2400" dirty="0"/>
              <a:t>There is no dissipation.</a:t>
            </a:r>
          </a:p>
          <a:p>
            <a:pPr lvl="1"/>
            <a:r>
              <a:rPr lang="en-US" sz="2400" dirty="0"/>
              <a:t>Outlet is anechoically terminated.</a:t>
            </a:r>
          </a:p>
          <a:p>
            <a:pPr lvl="1"/>
            <a:r>
              <a:rPr lang="en-US" sz="2400" dirty="0"/>
              <a:t>Plane wave is propagating through the system.</a:t>
            </a:r>
          </a:p>
          <a:p>
            <a:pPr lvl="1"/>
            <a:r>
              <a:rPr lang="en-US" sz="2400" dirty="0"/>
              <a:t>Mean flow velocity of air is near zero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2400" dirty="0"/>
              <a:t>).</a:t>
            </a:r>
          </a:p>
          <a:p>
            <a:pPr lvl="1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5BBB89-A5C9-4E0D-870B-DF72844C643D}"/>
              </a:ext>
            </a:extLst>
          </p:cNvPr>
          <p:cNvGrpSpPr/>
          <p:nvPr/>
        </p:nvGrpSpPr>
        <p:grpSpPr>
          <a:xfrm>
            <a:off x="6039111" y="1714486"/>
            <a:ext cx="6152889" cy="3755402"/>
            <a:chOff x="363220" y="1043151"/>
            <a:chExt cx="8257353" cy="50398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5C6F64B-00BB-410C-9FDE-9B92D3DCF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6308" y="1533149"/>
              <a:ext cx="6352963" cy="419677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9763AC9-3C33-4EA3-B506-96BCB024D07B}"/>
                </a:ext>
              </a:extLst>
            </p:cNvPr>
            <p:cNvCxnSpPr>
              <a:cxnSpLocks/>
            </p:cNvCxnSpPr>
            <p:nvPr/>
          </p:nvCxnSpPr>
          <p:spPr>
            <a:xfrm>
              <a:off x="1262063" y="1635861"/>
              <a:ext cx="454998" cy="280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9094764-C92E-45BD-966B-5917C9C13E70}"/>
                </a:ext>
              </a:extLst>
            </p:cNvPr>
            <p:cNvCxnSpPr>
              <a:cxnSpLocks/>
            </p:cNvCxnSpPr>
            <p:nvPr/>
          </p:nvCxnSpPr>
          <p:spPr>
            <a:xfrm>
              <a:off x="7137765" y="5247899"/>
              <a:ext cx="477473" cy="2945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5D4A30-A85B-46A8-97A8-28643547CE08}"/>
                </a:ext>
              </a:extLst>
            </p:cNvPr>
            <p:cNvSpPr txBox="1"/>
            <p:nvPr/>
          </p:nvSpPr>
          <p:spPr>
            <a:xfrm>
              <a:off x="434254" y="1914407"/>
              <a:ext cx="1291970" cy="413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Upstream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8C94FD-0B67-4FED-9D53-8FDDBDF2C0B2}"/>
                </a:ext>
              </a:extLst>
            </p:cNvPr>
            <p:cNvSpPr txBox="1"/>
            <p:nvPr/>
          </p:nvSpPr>
          <p:spPr>
            <a:xfrm>
              <a:off x="6097569" y="5669962"/>
              <a:ext cx="1563283" cy="413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Downstream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3CF78A3-7817-4099-B060-F8AE1C37F7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6603" y="2908300"/>
              <a:ext cx="201773" cy="2522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31ED5D3-AB9D-4536-B2EA-EF4D50ABCF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7025" y="3543300"/>
              <a:ext cx="152401" cy="1905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6F3C23-DD0E-4371-9BEE-9B33787FC5B1}"/>
                </a:ext>
              </a:extLst>
            </p:cNvPr>
            <p:cNvSpPr txBox="1"/>
            <p:nvPr/>
          </p:nvSpPr>
          <p:spPr>
            <a:xfrm>
              <a:off x="1853186" y="1348482"/>
              <a:ext cx="1945678" cy="413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 Straight pipes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16CC4C-88F1-49B5-987F-492E18326AAD}"/>
                </a:ext>
              </a:extLst>
            </p:cNvPr>
            <p:cNvSpPr txBox="1"/>
            <p:nvPr/>
          </p:nvSpPr>
          <p:spPr>
            <a:xfrm>
              <a:off x="1256771" y="3638550"/>
              <a:ext cx="1569254" cy="70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0000FF"/>
                  </a:solidFill>
                </a:rPr>
                <a:t>Expansion chamber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489367-E45C-4D08-A8A3-45FDB2372863}"/>
                </a:ext>
              </a:extLst>
            </p:cNvPr>
            <p:cNvSpPr txBox="1"/>
            <p:nvPr/>
          </p:nvSpPr>
          <p:spPr>
            <a:xfrm>
              <a:off x="3299832" y="4571741"/>
              <a:ext cx="974385" cy="413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00B050"/>
                  </a:solidFill>
                </a:rPr>
                <a:t>Orifice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0592B1-4FE6-4B47-B753-A0FC1C32297B}"/>
                </a:ext>
              </a:extLst>
            </p:cNvPr>
            <p:cNvSpPr txBox="1"/>
            <p:nvPr/>
          </p:nvSpPr>
          <p:spPr>
            <a:xfrm>
              <a:off x="4165816" y="5299224"/>
              <a:ext cx="1426598" cy="70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accent2"/>
                  </a:solidFill>
                </a:rPr>
                <a:t>Helmholtz resonator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A3320B-8887-4AB7-B0CA-98BB3007E386}"/>
                </a:ext>
              </a:extLst>
            </p:cNvPr>
            <p:cNvSpPr txBox="1"/>
            <p:nvPr/>
          </p:nvSpPr>
          <p:spPr>
            <a:xfrm>
              <a:off x="4068016" y="2657580"/>
              <a:ext cx="518946" cy="413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132063C-4CCC-45A0-95D5-0DDBBF4A26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3182" y="1670719"/>
              <a:ext cx="994269" cy="1237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A5962DD-7BB8-442F-87EF-FCDCD4B8F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6644" y="2279228"/>
              <a:ext cx="1002798" cy="1248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6DFE582-4A69-4536-A862-6D3E7B895D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84650" y="1844969"/>
              <a:ext cx="977442" cy="68233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E72F78-D63E-452C-B62B-6BE6E326B89B}"/>
                </a:ext>
              </a:extLst>
            </p:cNvPr>
            <p:cNvSpPr txBox="1"/>
            <p:nvPr/>
          </p:nvSpPr>
          <p:spPr>
            <a:xfrm>
              <a:off x="4497064" y="1902527"/>
              <a:ext cx="518946" cy="413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0240CB4-69C7-406F-ABEC-10F3B578C3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2700" y="1700213"/>
              <a:ext cx="298261" cy="36679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A3624F1-A3A1-4A90-82B8-5ED4F82290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7025" y="3289358"/>
              <a:ext cx="379634" cy="466864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C029AD4-C0EF-49DE-BAB6-3699537702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0201" y="3902255"/>
              <a:ext cx="536863" cy="66022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F4EA4C8-D246-4C45-85D7-62580E3CBD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8985" y="4749681"/>
              <a:ext cx="420926" cy="51764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2208AA-2539-4C1B-B2AC-07937B3F7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8103" y="1647549"/>
              <a:ext cx="158533" cy="25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5052F0C-2B67-4923-A685-41F74F185F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8179" y="5216851"/>
              <a:ext cx="158533" cy="25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95BC45-84F8-402E-8DBC-F1C2CB21A3DC}"/>
                </a:ext>
              </a:extLst>
            </p:cNvPr>
            <p:cNvSpPr txBox="1"/>
            <p:nvPr/>
          </p:nvSpPr>
          <p:spPr>
            <a:xfrm>
              <a:off x="363220" y="2775178"/>
              <a:ext cx="1546967" cy="413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Medium: air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8E3B971-DB08-465E-A45D-2EF5B6CDE291}"/>
                </a:ext>
              </a:extLst>
            </p:cNvPr>
            <p:cNvSpPr/>
            <p:nvPr/>
          </p:nvSpPr>
          <p:spPr>
            <a:xfrm rot="1889681">
              <a:off x="382628" y="1043151"/>
              <a:ext cx="960081" cy="610663"/>
            </a:xfrm>
            <a:custGeom>
              <a:avLst/>
              <a:gdLst>
                <a:gd name="connsiteX0" fmla="*/ 0 w 2275367"/>
                <a:gd name="connsiteY0" fmla="*/ 361524 h 577716"/>
                <a:gd name="connsiteX1" fmla="*/ 202018 w 2275367"/>
                <a:gd name="connsiteY1" fmla="*/ 21282 h 577716"/>
                <a:gd name="connsiteX2" fmla="*/ 542260 w 2275367"/>
                <a:gd name="connsiteY2" fmla="*/ 531645 h 577716"/>
                <a:gd name="connsiteX3" fmla="*/ 882502 w 2275367"/>
                <a:gd name="connsiteY3" fmla="*/ 17 h 577716"/>
                <a:gd name="connsiteX4" fmla="*/ 1116418 w 2275367"/>
                <a:gd name="connsiteY4" fmla="*/ 552910 h 577716"/>
                <a:gd name="connsiteX5" fmla="*/ 1350335 w 2275367"/>
                <a:gd name="connsiteY5" fmla="*/ 42547 h 577716"/>
                <a:gd name="connsiteX6" fmla="*/ 1669311 w 2275367"/>
                <a:gd name="connsiteY6" fmla="*/ 563542 h 577716"/>
                <a:gd name="connsiteX7" fmla="*/ 1945758 w 2275367"/>
                <a:gd name="connsiteY7" fmla="*/ 31914 h 577716"/>
                <a:gd name="connsiteX8" fmla="*/ 2158409 w 2275367"/>
                <a:gd name="connsiteY8" fmla="*/ 574175 h 577716"/>
                <a:gd name="connsiteX9" fmla="*/ 2275367 w 2275367"/>
                <a:gd name="connsiteY9" fmla="*/ 244566 h 577716"/>
                <a:gd name="connsiteX0" fmla="*/ 0 w 2275367"/>
                <a:gd name="connsiteY0" fmla="*/ 361954 h 578146"/>
                <a:gd name="connsiteX1" fmla="*/ 268693 w 2275367"/>
                <a:gd name="connsiteY1" fmla="*/ 2662 h 578146"/>
                <a:gd name="connsiteX2" fmla="*/ 542260 w 2275367"/>
                <a:gd name="connsiteY2" fmla="*/ 532075 h 578146"/>
                <a:gd name="connsiteX3" fmla="*/ 882502 w 2275367"/>
                <a:gd name="connsiteY3" fmla="*/ 447 h 578146"/>
                <a:gd name="connsiteX4" fmla="*/ 1116418 w 2275367"/>
                <a:gd name="connsiteY4" fmla="*/ 553340 h 578146"/>
                <a:gd name="connsiteX5" fmla="*/ 1350335 w 2275367"/>
                <a:gd name="connsiteY5" fmla="*/ 42977 h 578146"/>
                <a:gd name="connsiteX6" fmla="*/ 1669311 w 2275367"/>
                <a:gd name="connsiteY6" fmla="*/ 563972 h 578146"/>
                <a:gd name="connsiteX7" fmla="*/ 1945758 w 2275367"/>
                <a:gd name="connsiteY7" fmla="*/ 32344 h 578146"/>
                <a:gd name="connsiteX8" fmla="*/ 2158409 w 2275367"/>
                <a:gd name="connsiteY8" fmla="*/ 574605 h 578146"/>
                <a:gd name="connsiteX9" fmla="*/ 2275367 w 2275367"/>
                <a:gd name="connsiteY9" fmla="*/ 244996 h 578146"/>
                <a:gd name="connsiteX0" fmla="*/ 0 w 2275367"/>
                <a:gd name="connsiteY0" fmla="*/ 361525 h 577717"/>
                <a:gd name="connsiteX1" fmla="*/ 268693 w 2275367"/>
                <a:gd name="connsiteY1" fmla="*/ 2233 h 577717"/>
                <a:gd name="connsiteX2" fmla="*/ 542260 w 2275367"/>
                <a:gd name="connsiteY2" fmla="*/ 531646 h 577717"/>
                <a:gd name="connsiteX3" fmla="*/ 882502 w 2275367"/>
                <a:gd name="connsiteY3" fmla="*/ 18 h 577717"/>
                <a:gd name="connsiteX4" fmla="*/ 1116418 w 2275367"/>
                <a:gd name="connsiteY4" fmla="*/ 552911 h 577717"/>
                <a:gd name="connsiteX5" fmla="*/ 1350335 w 2275367"/>
                <a:gd name="connsiteY5" fmla="*/ 42548 h 577717"/>
                <a:gd name="connsiteX6" fmla="*/ 1669311 w 2275367"/>
                <a:gd name="connsiteY6" fmla="*/ 563543 h 577717"/>
                <a:gd name="connsiteX7" fmla="*/ 1945758 w 2275367"/>
                <a:gd name="connsiteY7" fmla="*/ 31915 h 577717"/>
                <a:gd name="connsiteX8" fmla="*/ 2158409 w 2275367"/>
                <a:gd name="connsiteY8" fmla="*/ 574176 h 577717"/>
                <a:gd name="connsiteX9" fmla="*/ 2275367 w 2275367"/>
                <a:gd name="connsiteY9" fmla="*/ 244567 h 577717"/>
                <a:gd name="connsiteX0" fmla="*/ 0 w 2275367"/>
                <a:gd name="connsiteY0" fmla="*/ 362058 h 578250"/>
                <a:gd name="connsiteX1" fmla="*/ 268693 w 2275367"/>
                <a:gd name="connsiteY1" fmla="*/ 2766 h 578250"/>
                <a:gd name="connsiteX2" fmla="*/ 570835 w 2275367"/>
                <a:gd name="connsiteY2" fmla="*/ 441691 h 578250"/>
                <a:gd name="connsiteX3" fmla="*/ 882502 w 2275367"/>
                <a:gd name="connsiteY3" fmla="*/ 551 h 578250"/>
                <a:gd name="connsiteX4" fmla="*/ 1116418 w 2275367"/>
                <a:gd name="connsiteY4" fmla="*/ 553444 h 578250"/>
                <a:gd name="connsiteX5" fmla="*/ 1350335 w 2275367"/>
                <a:gd name="connsiteY5" fmla="*/ 43081 h 578250"/>
                <a:gd name="connsiteX6" fmla="*/ 1669311 w 2275367"/>
                <a:gd name="connsiteY6" fmla="*/ 564076 h 578250"/>
                <a:gd name="connsiteX7" fmla="*/ 1945758 w 2275367"/>
                <a:gd name="connsiteY7" fmla="*/ 32448 h 578250"/>
                <a:gd name="connsiteX8" fmla="*/ 2158409 w 2275367"/>
                <a:gd name="connsiteY8" fmla="*/ 574709 h 578250"/>
                <a:gd name="connsiteX9" fmla="*/ 2275367 w 2275367"/>
                <a:gd name="connsiteY9" fmla="*/ 245100 h 578250"/>
                <a:gd name="connsiteX0" fmla="*/ 0 w 2275367"/>
                <a:gd name="connsiteY0" fmla="*/ 361510 h 577702"/>
                <a:gd name="connsiteX1" fmla="*/ 268693 w 2275367"/>
                <a:gd name="connsiteY1" fmla="*/ 2218 h 577702"/>
                <a:gd name="connsiteX2" fmla="*/ 570835 w 2275367"/>
                <a:gd name="connsiteY2" fmla="*/ 441143 h 577702"/>
                <a:gd name="connsiteX3" fmla="*/ 882502 w 2275367"/>
                <a:gd name="connsiteY3" fmla="*/ 3 h 577702"/>
                <a:gd name="connsiteX4" fmla="*/ 1154518 w 2275367"/>
                <a:gd name="connsiteY4" fmla="*/ 433833 h 577702"/>
                <a:gd name="connsiteX5" fmla="*/ 1350335 w 2275367"/>
                <a:gd name="connsiteY5" fmla="*/ 42533 h 577702"/>
                <a:gd name="connsiteX6" fmla="*/ 1669311 w 2275367"/>
                <a:gd name="connsiteY6" fmla="*/ 563528 h 577702"/>
                <a:gd name="connsiteX7" fmla="*/ 1945758 w 2275367"/>
                <a:gd name="connsiteY7" fmla="*/ 31900 h 577702"/>
                <a:gd name="connsiteX8" fmla="*/ 2158409 w 2275367"/>
                <a:gd name="connsiteY8" fmla="*/ 574161 h 577702"/>
                <a:gd name="connsiteX9" fmla="*/ 2275367 w 2275367"/>
                <a:gd name="connsiteY9" fmla="*/ 244552 h 577702"/>
                <a:gd name="connsiteX0" fmla="*/ 0 w 2275367"/>
                <a:gd name="connsiteY0" fmla="*/ 361510 h 577702"/>
                <a:gd name="connsiteX1" fmla="*/ 268693 w 2275367"/>
                <a:gd name="connsiteY1" fmla="*/ 2218 h 577702"/>
                <a:gd name="connsiteX2" fmla="*/ 570835 w 2275367"/>
                <a:gd name="connsiteY2" fmla="*/ 441143 h 577702"/>
                <a:gd name="connsiteX3" fmla="*/ 882502 w 2275367"/>
                <a:gd name="connsiteY3" fmla="*/ 3 h 577702"/>
                <a:gd name="connsiteX4" fmla="*/ 1154518 w 2275367"/>
                <a:gd name="connsiteY4" fmla="*/ 433833 h 577702"/>
                <a:gd name="connsiteX5" fmla="*/ 1412247 w 2275367"/>
                <a:gd name="connsiteY5" fmla="*/ 9195 h 577702"/>
                <a:gd name="connsiteX6" fmla="*/ 1669311 w 2275367"/>
                <a:gd name="connsiteY6" fmla="*/ 563528 h 577702"/>
                <a:gd name="connsiteX7" fmla="*/ 1945758 w 2275367"/>
                <a:gd name="connsiteY7" fmla="*/ 31900 h 577702"/>
                <a:gd name="connsiteX8" fmla="*/ 2158409 w 2275367"/>
                <a:gd name="connsiteY8" fmla="*/ 574161 h 577702"/>
                <a:gd name="connsiteX9" fmla="*/ 2275367 w 2275367"/>
                <a:gd name="connsiteY9" fmla="*/ 244552 h 577702"/>
                <a:gd name="connsiteX0" fmla="*/ 0 w 2275367"/>
                <a:gd name="connsiteY0" fmla="*/ 361510 h 577702"/>
                <a:gd name="connsiteX1" fmla="*/ 268693 w 2275367"/>
                <a:gd name="connsiteY1" fmla="*/ 2218 h 577702"/>
                <a:gd name="connsiteX2" fmla="*/ 570835 w 2275367"/>
                <a:gd name="connsiteY2" fmla="*/ 441143 h 577702"/>
                <a:gd name="connsiteX3" fmla="*/ 882502 w 2275367"/>
                <a:gd name="connsiteY3" fmla="*/ 3 h 577702"/>
                <a:gd name="connsiteX4" fmla="*/ 1154518 w 2275367"/>
                <a:gd name="connsiteY4" fmla="*/ 433833 h 577702"/>
                <a:gd name="connsiteX5" fmla="*/ 1412247 w 2275367"/>
                <a:gd name="connsiteY5" fmla="*/ 9195 h 577702"/>
                <a:gd name="connsiteX6" fmla="*/ 1669311 w 2275367"/>
                <a:gd name="connsiteY6" fmla="*/ 563528 h 577702"/>
                <a:gd name="connsiteX7" fmla="*/ 1945758 w 2275367"/>
                <a:gd name="connsiteY7" fmla="*/ 31900 h 577702"/>
                <a:gd name="connsiteX8" fmla="*/ 2158409 w 2275367"/>
                <a:gd name="connsiteY8" fmla="*/ 574161 h 577702"/>
                <a:gd name="connsiteX9" fmla="*/ 2275367 w 2275367"/>
                <a:gd name="connsiteY9" fmla="*/ 244552 h 577702"/>
                <a:gd name="connsiteX0" fmla="*/ 0 w 2275367"/>
                <a:gd name="connsiteY0" fmla="*/ 385663 h 601855"/>
                <a:gd name="connsiteX1" fmla="*/ 268693 w 2275367"/>
                <a:gd name="connsiteY1" fmla="*/ 26371 h 601855"/>
                <a:gd name="connsiteX2" fmla="*/ 570835 w 2275367"/>
                <a:gd name="connsiteY2" fmla="*/ 465296 h 601855"/>
                <a:gd name="connsiteX3" fmla="*/ 882502 w 2275367"/>
                <a:gd name="connsiteY3" fmla="*/ 24156 h 601855"/>
                <a:gd name="connsiteX4" fmla="*/ 1154518 w 2275367"/>
                <a:gd name="connsiteY4" fmla="*/ 457986 h 601855"/>
                <a:gd name="connsiteX5" fmla="*/ 1407484 w 2275367"/>
                <a:gd name="connsiteY5" fmla="*/ 10 h 601855"/>
                <a:gd name="connsiteX6" fmla="*/ 1669311 w 2275367"/>
                <a:gd name="connsiteY6" fmla="*/ 587681 h 601855"/>
                <a:gd name="connsiteX7" fmla="*/ 1945758 w 2275367"/>
                <a:gd name="connsiteY7" fmla="*/ 56053 h 601855"/>
                <a:gd name="connsiteX8" fmla="*/ 2158409 w 2275367"/>
                <a:gd name="connsiteY8" fmla="*/ 598314 h 601855"/>
                <a:gd name="connsiteX9" fmla="*/ 2275367 w 2275367"/>
                <a:gd name="connsiteY9" fmla="*/ 268705 h 601855"/>
                <a:gd name="connsiteX0" fmla="*/ 0 w 2275367"/>
                <a:gd name="connsiteY0" fmla="*/ 385663 h 601855"/>
                <a:gd name="connsiteX1" fmla="*/ 253627 w 2275367"/>
                <a:gd name="connsiteY1" fmla="*/ 23269 h 601855"/>
                <a:gd name="connsiteX2" fmla="*/ 570835 w 2275367"/>
                <a:gd name="connsiteY2" fmla="*/ 465296 h 601855"/>
                <a:gd name="connsiteX3" fmla="*/ 882502 w 2275367"/>
                <a:gd name="connsiteY3" fmla="*/ 24156 h 601855"/>
                <a:gd name="connsiteX4" fmla="*/ 1154518 w 2275367"/>
                <a:gd name="connsiteY4" fmla="*/ 457986 h 601855"/>
                <a:gd name="connsiteX5" fmla="*/ 1407484 w 2275367"/>
                <a:gd name="connsiteY5" fmla="*/ 10 h 601855"/>
                <a:gd name="connsiteX6" fmla="*/ 1669311 w 2275367"/>
                <a:gd name="connsiteY6" fmla="*/ 587681 h 601855"/>
                <a:gd name="connsiteX7" fmla="*/ 1945758 w 2275367"/>
                <a:gd name="connsiteY7" fmla="*/ 56053 h 601855"/>
                <a:gd name="connsiteX8" fmla="*/ 2158409 w 2275367"/>
                <a:gd name="connsiteY8" fmla="*/ 598314 h 601855"/>
                <a:gd name="connsiteX9" fmla="*/ 2275367 w 2275367"/>
                <a:gd name="connsiteY9" fmla="*/ 268705 h 601855"/>
                <a:gd name="connsiteX0" fmla="*/ 0 w 2275367"/>
                <a:gd name="connsiteY0" fmla="*/ 385663 h 601855"/>
                <a:gd name="connsiteX1" fmla="*/ 253627 w 2275367"/>
                <a:gd name="connsiteY1" fmla="*/ 23269 h 601855"/>
                <a:gd name="connsiteX2" fmla="*/ 570835 w 2275367"/>
                <a:gd name="connsiteY2" fmla="*/ 465296 h 601855"/>
                <a:gd name="connsiteX3" fmla="*/ 882502 w 2275367"/>
                <a:gd name="connsiteY3" fmla="*/ 24156 h 601855"/>
                <a:gd name="connsiteX4" fmla="*/ 1154518 w 2275367"/>
                <a:gd name="connsiteY4" fmla="*/ 457986 h 601855"/>
                <a:gd name="connsiteX5" fmla="*/ 1407484 w 2275367"/>
                <a:gd name="connsiteY5" fmla="*/ 10 h 601855"/>
                <a:gd name="connsiteX6" fmla="*/ 1669311 w 2275367"/>
                <a:gd name="connsiteY6" fmla="*/ 587681 h 601855"/>
                <a:gd name="connsiteX7" fmla="*/ 1945758 w 2275367"/>
                <a:gd name="connsiteY7" fmla="*/ 56053 h 601855"/>
                <a:gd name="connsiteX8" fmla="*/ 2158409 w 2275367"/>
                <a:gd name="connsiteY8" fmla="*/ 598314 h 601855"/>
                <a:gd name="connsiteX9" fmla="*/ 2275367 w 2275367"/>
                <a:gd name="connsiteY9" fmla="*/ 268705 h 601855"/>
                <a:gd name="connsiteX0" fmla="*/ 0 w 2275367"/>
                <a:gd name="connsiteY0" fmla="*/ 385663 h 601855"/>
                <a:gd name="connsiteX1" fmla="*/ 253627 w 2275367"/>
                <a:gd name="connsiteY1" fmla="*/ 23269 h 601855"/>
                <a:gd name="connsiteX2" fmla="*/ 570835 w 2275367"/>
                <a:gd name="connsiteY2" fmla="*/ 465296 h 601855"/>
                <a:gd name="connsiteX3" fmla="*/ 882502 w 2275367"/>
                <a:gd name="connsiteY3" fmla="*/ 24156 h 601855"/>
                <a:gd name="connsiteX4" fmla="*/ 1154518 w 2275367"/>
                <a:gd name="connsiteY4" fmla="*/ 457986 h 601855"/>
                <a:gd name="connsiteX5" fmla="*/ 1407484 w 2275367"/>
                <a:gd name="connsiteY5" fmla="*/ 10 h 601855"/>
                <a:gd name="connsiteX6" fmla="*/ 1669311 w 2275367"/>
                <a:gd name="connsiteY6" fmla="*/ 587681 h 601855"/>
                <a:gd name="connsiteX7" fmla="*/ 1945758 w 2275367"/>
                <a:gd name="connsiteY7" fmla="*/ 56053 h 601855"/>
                <a:gd name="connsiteX8" fmla="*/ 2158409 w 2275367"/>
                <a:gd name="connsiteY8" fmla="*/ 598314 h 601855"/>
                <a:gd name="connsiteX9" fmla="*/ 2275367 w 2275367"/>
                <a:gd name="connsiteY9" fmla="*/ 268705 h 601855"/>
                <a:gd name="connsiteX0" fmla="*/ 0 w 2275367"/>
                <a:gd name="connsiteY0" fmla="*/ 385663 h 601855"/>
                <a:gd name="connsiteX1" fmla="*/ 253627 w 2275367"/>
                <a:gd name="connsiteY1" fmla="*/ 23269 h 601855"/>
                <a:gd name="connsiteX2" fmla="*/ 570835 w 2275367"/>
                <a:gd name="connsiteY2" fmla="*/ 465296 h 601855"/>
                <a:gd name="connsiteX3" fmla="*/ 882502 w 2275367"/>
                <a:gd name="connsiteY3" fmla="*/ 24156 h 601855"/>
                <a:gd name="connsiteX4" fmla="*/ 1154518 w 2275367"/>
                <a:gd name="connsiteY4" fmla="*/ 457986 h 601855"/>
                <a:gd name="connsiteX5" fmla="*/ 1407484 w 2275367"/>
                <a:gd name="connsiteY5" fmla="*/ 10 h 601855"/>
                <a:gd name="connsiteX6" fmla="*/ 1669311 w 2275367"/>
                <a:gd name="connsiteY6" fmla="*/ 587681 h 601855"/>
                <a:gd name="connsiteX7" fmla="*/ 1945758 w 2275367"/>
                <a:gd name="connsiteY7" fmla="*/ 56053 h 601855"/>
                <a:gd name="connsiteX8" fmla="*/ 2158409 w 2275367"/>
                <a:gd name="connsiteY8" fmla="*/ 598314 h 601855"/>
                <a:gd name="connsiteX9" fmla="*/ 2275367 w 2275367"/>
                <a:gd name="connsiteY9" fmla="*/ 268705 h 601855"/>
                <a:gd name="connsiteX0" fmla="*/ 0 w 2275367"/>
                <a:gd name="connsiteY0" fmla="*/ 385663 h 601855"/>
                <a:gd name="connsiteX1" fmla="*/ 266810 w 2275367"/>
                <a:gd name="connsiteY1" fmla="*/ 7761 h 601855"/>
                <a:gd name="connsiteX2" fmla="*/ 570835 w 2275367"/>
                <a:gd name="connsiteY2" fmla="*/ 465296 h 601855"/>
                <a:gd name="connsiteX3" fmla="*/ 882502 w 2275367"/>
                <a:gd name="connsiteY3" fmla="*/ 24156 h 601855"/>
                <a:gd name="connsiteX4" fmla="*/ 1154518 w 2275367"/>
                <a:gd name="connsiteY4" fmla="*/ 457986 h 601855"/>
                <a:gd name="connsiteX5" fmla="*/ 1407484 w 2275367"/>
                <a:gd name="connsiteY5" fmla="*/ 10 h 601855"/>
                <a:gd name="connsiteX6" fmla="*/ 1669311 w 2275367"/>
                <a:gd name="connsiteY6" fmla="*/ 587681 h 601855"/>
                <a:gd name="connsiteX7" fmla="*/ 1945758 w 2275367"/>
                <a:gd name="connsiteY7" fmla="*/ 56053 h 601855"/>
                <a:gd name="connsiteX8" fmla="*/ 2158409 w 2275367"/>
                <a:gd name="connsiteY8" fmla="*/ 598314 h 601855"/>
                <a:gd name="connsiteX9" fmla="*/ 2275367 w 2275367"/>
                <a:gd name="connsiteY9" fmla="*/ 268705 h 601855"/>
                <a:gd name="connsiteX0" fmla="*/ 0 w 2286666"/>
                <a:gd name="connsiteY0" fmla="*/ 219471 h 606253"/>
                <a:gd name="connsiteX1" fmla="*/ 278109 w 2286666"/>
                <a:gd name="connsiteY1" fmla="*/ 12159 h 606253"/>
                <a:gd name="connsiteX2" fmla="*/ 582134 w 2286666"/>
                <a:gd name="connsiteY2" fmla="*/ 469694 h 606253"/>
                <a:gd name="connsiteX3" fmla="*/ 893801 w 2286666"/>
                <a:gd name="connsiteY3" fmla="*/ 28554 h 606253"/>
                <a:gd name="connsiteX4" fmla="*/ 1165817 w 2286666"/>
                <a:gd name="connsiteY4" fmla="*/ 462384 h 606253"/>
                <a:gd name="connsiteX5" fmla="*/ 1418783 w 2286666"/>
                <a:gd name="connsiteY5" fmla="*/ 4408 h 606253"/>
                <a:gd name="connsiteX6" fmla="*/ 1680610 w 2286666"/>
                <a:gd name="connsiteY6" fmla="*/ 592079 h 606253"/>
                <a:gd name="connsiteX7" fmla="*/ 1957057 w 2286666"/>
                <a:gd name="connsiteY7" fmla="*/ 60451 h 606253"/>
                <a:gd name="connsiteX8" fmla="*/ 2169708 w 2286666"/>
                <a:gd name="connsiteY8" fmla="*/ 602712 h 606253"/>
                <a:gd name="connsiteX9" fmla="*/ 2286666 w 2286666"/>
                <a:gd name="connsiteY9" fmla="*/ 273103 h 606253"/>
                <a:gd name="connsiteX0" fmla="*/ 0 w 2286666"/>
                <a:gd name="connsiteY0" fmla="*/ 219471 h 606253"/>
                <a:gd name="connsiteX1" fmla="*/ 278109 w 2286666"/>
                <a:gd name="connsiteY1" fmla="*/ 12159 h 606253"/>
                <a:gd name="connsiteX2" fmla="*/ 582134 w 2286666"/>
                <a:gd name="connsiteY2" fmla="*/ 469694 h 606253"/>
                <a:gd name="connsiteX3" fmla="*/ 893801 w 2286666"/>
                <a:gd name="connsiteY3" fmla="*/ 28554 h 606253"/>
                <a:gd name="connsiteX4" fmla="*/ 1165817 w 2286666"/>
                <a:gd name="connsiteY4" fmla="*/ 462384 h 606253"/>
                <a:gd name="connsiteX5" fmla="*/ 1418783 w 2286666"/>
                <a:gd name="connsiteY5" fmla="*/ 4408 h 606253"/>
                <a:gd name="connsiteX6" fmla="*/ 1680610 w 2286666"/>
                <a:gd name="connsiteY6" fmla="*/ 592079 h 606253"/>
                <a:gd name="connsiteX7" fmla="*/ 1957057 w 2286666"/>
                <a:gd name="connsiteY7" fmla="*/ 60451 h 606253"/>
                <a:gd name="connsiteX8" fmla="*/ 2169708 w 2286666"/>
                <a:gd name="connsiteY8" fmla="*/ 602712 h 606253"/>
                <a:gd name="connsiteX9" fmla="*/ 2286666 w 2286666"/>
                <a:gd name="connsiteY9" fmla="*/ 273103 h 606253"/>
                <a:gd name="connsiteX0" fmla="*/ 0 w 2286666"/>
                <a:gd name="connsiteY0" fmla="*/ 215074 h 601856"/>
                <a:gd name="connsiteX1" fmla="*/ 278109 w 2286666"/>
                <a:gd name="connsiteY1" fmla="*/ 7762 h 601856"/>
                <a:gd name="connsiteX2" fmla="*/ 582134 w 2286666"/>
                <a:gd name="connsiteY2" fmla="*/ 465297 h 601856"/>
                <a:gd name="connsiteX3" fmla="*/ 893801 w 2286666"/>
                <a:gd name="connsiteY3" fmla="*/ 24157 h 601856"/>
                <a:gd name="connsiteX4" fmla="*/ 1165817 w 2286666"/>
                <a:gd name="connsiteY4" fmla="*/ 457987 h 601856"/>
                <a:gd name="connsiteX5" fmla="*/ 1418783 w 2286666"/>
                <a:gd name="connsiteY5" fmla="*/ 11 h 601856"/>
                <a:gd name="connsiteX6" fmla="*/ 1680610 w 2286666"/>
                <a:gd name="connsiteY6" fmla="*/ 587682 h 601856"/>
                <a:gd name="connsiteX7" fmla="*/ 1957057 w 2286666"/>
                <a:gd name="connsiteY7" fmla="*/ 56054 h 601856"/>
                <a:gd name="connsiteX8" fmla="*/ 2169708 w 2286666"/>
                <a:gd name="connsiteY8" fmla="*/ 598315 h 601856"/>
                <a:gd name="connsiteX9" fmla="*/ 2286666 w 2286666"/>
                <a:gd name="connsiteY9" fmla="*/ 268706 h 601856"/>
                <a:gd name="connsiteX0" fmla="*/ 0 w 2286666"/>
                <a:gd name="connsiteY0" fmla="*/ 215074 h 601856"/>
                <a:gd name="connsiteX1" fmla="*/ 278109 w 2286666"/>
                <a:gd name="connsiteY1" fmla="*/ 7762 h 601856"/>
                <a:gd name="connsiteX2" fmla="*/ 533170 w 2286666"/>
                <a:gd name="connsiteY2" fmla="*/ 217166 h 601856"/>
                <a:gd name="connsiteX3" fmla="*/ 893801 w 2286666"/>
                <a:gd name="connsiteY3" fmla="*/ 24157 h 601856"/>
                <a:gd name="connsiteX4" fmla="*/ 1165817 w 2286666"/>
                <a:gd name="connsiteY4" fmla="*/ 457987 h 601856"/>
                <a:gd name="connsiteX5" fmla="*/ 1418783 w 2286666"/>
                <a:gd name="connsiteY5" fmla="*/ 11 h 601856"/>
                <a:gd name="connsiteX6" fmla="*/ 1680610 w 2286666"/>
                <a:gd name="connsiteY6" fmla="*/ 587682 h 601856"/>
                <a:gd name="connsiteX7" fmla="*/ 1957057 w 2286666"/>
                <a:gd name="connsiteY7" fmla="*/ 56054 h 601856"/>
                <a:gd name="connsiteX8" fmla="*/ 2169708 w 2286666"/>
                <a:gd name="connsiteY8" fmla="*/ 598315 h 601856"/>
                <a:gd name="connsiteX9" fmla="*/ 2286666 w 2286666"/>
                <a:gd name="connsiteY9" fmla="*/ 268706 h 601856"/>
                <a:gd name="connsiteX0" fmla="*/ 0 w 2286666"/>
                <a:gd name="connsiteY0" fmla="*/ 215074 h 601856"/>
                <a:gd name="connsiteX1" fmla="*/ 270576 w 2286666"/>
                <a:gd name="connsiteY1" fmla="*/ 7762 h 601856"/>
                <a:gd name="connsiteX2" fmla="*/ 533170 w 2286666"/>
                <a:gd name="connsiteY2" fmla="*/ 217166 h 601856"/>
                <a:gd name="connsiteX3" fmla="*/ 893801 w 2286666"/>
                <a:gd name="connsiteY3" fmla="*/ 24157 h 601856"/>
                <a:gd name="connsiteX4" fmla="*/ 1165817 w 2286666"/>
                <a:gd name="connsiteY4" fmla="*/ 457987 h 601856"/>
                <a:gd name="connsiteX5" fmla="*/ 1418783 w 2286666"/>
                <a:gd name="connsiteY5" fmla="*/ 11 h 601856"/>
                <a:gd name="connsiteX6" fmla="*/ 1680610 w 2286666"/>
                <a:gd name="connsiteY6" fmla="*/ 587682 h 601856"/>
                <a:gd name="connsiteX7" fmla="*/ 1957057 w 2286666"/>
                <a:gd name="connsiteY7" fmla="*/ 56054 h 601856"/>
                <a:gd name="connsiteX8" fmla="*/ 2169708 w 2286666"/>
                <a:gd name="connsiteY8" fmla="*/ 598315 h 601856"/>
                <a:gd name="connsiteX9" fmla="*/ 2286666 w 2286666"/>
                <a:gd name="connsiteY9" fmla="*/ 268706 h 601856"/>
                <a:gd name="connsiteX0" fmla="*/ 0 w 2286666"/>
                <a:gd name="connsiteY0" fmla="*/ 215074 h 601856"/>
                <a:gd name="connsiteX1" fmla="*/ 270576 w 2286666"/>
                <a:gd name="connsiteY1" fmla="*/ 7762 h 601856"/>
                <a:gd name="connsiteX2" fmla="*/ 533170 w 2286666"/>
                <a:gd name="connsiteY2" fmla="*/ 217166 h 601856"/>
                <a:gd name="connsiteX3" fmla="*/ 893801 w 2286666"/>
                <a:gd name="connsiteY3" fmla="*/ 24157 h 601856"/>
                <a:gd name="connsiteX4" fmla="*/ 1165817 w 2286666"/>
                <a:gd name="connsiteY4" fmla="*/ 457987 h 601856"/>
                <a:gd name="connsiteX5" fmla="*/ 1418783 w 2286666"/>
                <a:gd name="connsiteY5" fmla="*/ 11 h 601856"/>
                <a:gd name="connsiteX6" fmla="*/ 1680610 w 2286666"/>
                <a:gd name="connsiteY6" fmla="*/ 587682 h 601856"/>
                <a:gd name="connsiteX7" fmla="*/ 1957057 w 2286666"/>
                <a:gd name="connsiteY7" fmla="*/ 56054 h 601856"/>
                <a:gd name="connsiteX8" fmla="*/ 2169708 w 2286666"/>
                <a:gd name="connsiteY8" fmla="*/ 598315 h 601856"/>
                <a:gd name="connsiteX9" fmla="*/ 2286666 w 2286666"/>
                <a:gd name="connsiteY9" fmla="*/ 268706 h 601856"/>
                <a:gd name="connsiteX0" fmla="*/ 0 w 2286666"/>
                <a:gd name="connsiteY0" fmla="*/ 215074 h 601856"/>
                <a:gd name="connsiteX1" fmla="*/ 270576 w 2286666"/>
                <a:gd name="connsiteY1" fmla="*/ 7762 h 601856"/>
                <a:gd name="connsiteX2" fmla="*/ 533170 w 2286666"/>
                <a:gd name="connsiteY2" fmla="*/ 217166 h 601856"/>
                <a:gd name="connsiteX3" fmla="*/ 893801 w 2286666"/>
                <a:gd name="connsiteY3" fmla="*/ 24157 h 601856"/>
                <a:gd name="connsiteX4" fmla="*/ 1165817 w 2286666"/>
                <a:gd name="connsiteY4" fmla="*/ 457987 h 601856"/>
                <a:gd name="connsiteX5" fmla="*/ 1418783 w 2286666"/>
                <a:gd name="connsiteY5" fmla="*/ 11 h 601856"/>
                <a:gd name="connsiteX6" fmla="*/ 1680610 w 2286666"/>
                <a:gd name="connsiteY6" fmla="*/ 587682 h 601856"/>
                <a:gd name="connsiteX7" fmla="*/ 1957057 w 2286666"/>
                <a:gd name="connsiteY7" fmla="*/ 56054 h 601856"/>
                <a:gd name="connsiteX8" fmla="*/ 2169708 w 2286666"/>
                <a:gd name="connsiteY8" fmla="*/ 598315 h 601856"/>
                <a:gd name="connsiteX9" fmla="*/ 2286666 w 2286666"/>
                <a:gd name="connsiteY9" fmla="*/ 268706 h 601856"/>
                <a:gd name="connsiteX0" fmla="*/ 0 w 2286666"/>
                <a:gd name="connsiteY0" fmla="*/ 215074 h 601856"/>
                <a:gd name="connsiteX1" fmla="*/ 270576 w 2286666"/>
                <a:gd name="connsiteY1" fmla="*/ 7762 h 601856"/>
                <a:gd name="connsiteX2" fmla="*/ 533170 w 2286666"/>
                <a:gd name="connsiteY2" fmla="*/ 217166 h 601856"/>
                <a:gd name="connsiteX3" fmla="*/ 893801 w 2286666"/>
                <a:gd name="connsiteY3" fmla="*/ 24157 h 601856"/>
                <a:gd name="connsiteX4" fmla="*/ 1165817 w 2286666"/>
                <a:gd name="connsiteY4" fmla="*/ 457987 h 601856"/>
                <a:gd name="connsiteX5" fmla="*/ 1418783 w 2286666"/>
                <a:gd name="connsiteY5" fmla="*/ 11 h 601856"/>
                <a:gd name="connsiteX6" fmla="*/ 1680610 w 2286666"/>
                <a:gd name="connsiteY6" fmla="*/ 587682 h 601856"/>
                <a:gd name="connsiteX7" fmla="*/ 1957057 w 2286666"/>
                <a:gd name="connsiteY7" fmla="*/ 56054 h 601856"/>
                <a:gd name="connsiteX8" fmla="*/ 2169708 w 2286666"/>
                <a:gd name="connsiteY8" fmla="*/ 598315 h 601856"/>
                <a:gd name="connsiteX9" fmla="*/ 2286666 w 2286666"/>
                <a:gd name="connsiteY9" fmla="*/ 268706 h 601856"/>
                <a:gd name="connsiteX0" fmla="*/ 0 w 2286666"/>
                <a:gd name="connsiteY0" fmla="*/ 215074 h 601856"/>
                <a:gd name="connsiteX1" fmla="*/ 270576 w 2286666"/>
                <a:gd name="connsiteY1" fmla="*/ 7762 h 601856"/>
                <a:gd name="connsiteX2" fmla="*/ 550119 w 2286666"/>
                <a:gd name="connsiteY2" fmla="*/ 217166 h 601856"/>
                <a:gd name="connsiteX3" fmla="*/ 893801 w 2286666"/>
                <a:gd name="connsiteY3" fmla="*/ 24157 h 601856"/>
                <a:gd name="connsiteX4" fmla="*/ 1165817 w 2286666"/>
                <a:gd name="connsiteY4" fmla="*/ 457987 h 601856"/>
                <a:gd name="connsiteX5" fmla="*/ 1418783 w 2286666"/>
                <a:gd name="connsiteY5" fmla="*/ 11 h 601856"/>
                <a:gd name="connsiteX6" fmla="*/ 1680610 w 2286666"/>
                <a:gd name="connsiteY6" fmla="*/ 587682 h 601856"/>
                <a:gd name="connsiteX7" fmla="*/ 1957057 w 2286666"/>
                <a:gd name="connsiteY7" fmla="*/ 56054 h 601856"/>
                <a:gd name="connsiteX8" fmla="*/ 2169708 w 2286666"/>
                <a:gd name="connsiteY8" fmla="*/ 598315 h 601856"/>
                <a:gd name="connsiteX9" fmla="*/ 2286666 w 2286666"/>
                <a:gd name="connsiteY9" fmla="*/ 268706 h 601856"/>
                <a:gd name="connsiteX0" fmla="*/ 0 w 2286666"/>
                <a:gd name="connsiteY0" fmla="*/ 215074 h 601856"/>
                <a:gd name="connsiteX1" fmla="*/ 270576 w 2286666"/>
                <a:gd name="connsiteY1" fmla="*/ 7762 h 601856"/>
                <a:gd name="connsiteX2" fmla="*/ 550119 w 2286666"/>
                <a:gd name="connsiteY2" fmla="*/ 217166 h 601856"/>
                <a:gd name="connsiteX3" fmla="*/ 893801 w 2286666"/>
                <a:gd name="connsiteY3" fmla="*/ 24157 h 601856"/>
                <a:gd name="connsiteX4" fmla="*/ 1165817 w 2286666"/>
                <a:gd name="connsiteY4" fmla="*/ 457987 h 601856"/>
                <a:gd name="connsiteX5" fmla="*/ 1418783 w 2286666"/>
                <a:gd name="connsiteY5" fmla="*/ 11 h 601856"/>
                <a:gd name="connsiteX6" fmla="*/ 1680610 w 2286666"/>
                <a:gd name="connsiteY6" fmla="*/ 587682 h 601856"/>
                <a:gd name="connsiteX7" fmla="*/ 1957057 w 2286666"/>
                <a:gd name="connsiteY7" fmla="*/ 56054 h 601856"/>
                <a:gd name="connsiteX8" fmla="*/ 2169708 w 2286666"/>
                <a:gd name="connsiteY8" fmla="*/ 598315 h 601856"/>
                <a:gd name="connsiteX9" fmla="*/ 2286666 w 2286666"/>
                <a:gd name="connsiteY9" fmla="*/ 268706 h 601856"/>
                <a:gd name="connsiteX0" fmla="*/ 0 w 2286666"/>
                <a:gd name="connsiteY0" fmla="*/ 215074 h 601856"/>
                <a:gd name="connsiteX1" fmla="*/ 270576 w 2286666"/>
                <a:gd name="connsiteY1" fmla="*/ 7762 h 601856"/>
                <a:gd name="connsiteX2" fmla="*/ 550119 w 2286666"/>
                <a:gd name="connsiteY2" fmla="*/ 217166 h 601856"/>
                <a:gd name="connsiteX3" fmla="*/ 893801 w 2286666"/>
                <a:gd name="connsiteY3" fmla="*/ 24157 h 601856"/>
                <a:gd name="connsiteX4" fmla="*/ 1165817 w 2286666"/>
                <a:gd name="connsiteY4" fmla="*/ 457987 h 601856"/>
                <a:gd name="connsiteX5" fmla="*/ 1418783 w 2286666"/>
                <a:gd name="connsiteY5" fmla="*/ 11 h 601856"/>
                <a:gd name="connsiteX6" fmla="*/ 1680610 w 2286666"/>
                <a:gd name="connsiteY6" fmla="*/ 587682 h 601856"/>
                <a:gd name="connsiteX7" fmla="*/ 1957057 w 2286666"/>
                <a:gd name="connsiteY7" fmla="*/ 56054 h 601856"/>
                <a:gd name="connsiteX8" fmla="*/ 2169708 w 2286666"/>
                <a:gd name="connsiteY8" fmla="*/ 598315 h 601856"/>
                <a:gd name="connsiteX9" fmla="*/ 2286666 w 2286666"/>
                <a:gd name="connsiteY9" fmla="*/ 268706 h 601856"/>
                <a:gd name="connsiteX0" fmla="*/ 0 w 2286666"/>
                <a:gd name="connsiteY0" fmla="*/ 215074 h 601856"/>
                <a:gd name="connsiteX1" fmla="*/ 270576 w 2286666"/>
                <a:gd name="connsiteY1" fmla="*/ 7762 h 601856"/>
                <a:gd name="connsiteX2" fmla="*/ 550119 w 2286666"/>
                <a:gd name="connsiteY2" fmla="*/ 217166 h 601856"/>
                <a:gd name="connsiteX3" fmla="*/ 844837 w 2286666"/>
                <a:gd name="connsiteY3" fmla="*/ 7098 h 601856"/>
                <a:gd name="connsiteX4" fmla="*/ 1165817 w 2286666"/>
                <a:gd name="connsiteY4" fmla="*/ 457987 h 601856"/>
                <a:gd name="connsiteX5" fmla="*/ 1418783 w 2286666"/>
                <a:gd name="connsiteY5" fmla="*/ 11 h 601856"/>
                <a:gd name="connsiteX6" fmla="*/ 1680610 w 2286666"/>
                <a:gd name="connsiteY6" fmla="*/ 587682 h 601856"/>
                <a:gd name="connsiteX7" fmla="*/ 1957057 w 2286666"/>
                <a:gd name="connsiteY7" fmla="*/ 56054 h 601856"/>
                <a:gd name="connsiteX8" fmla="*/ 2169708 w 2286666"/>
                <a:gd name="connsiteY8" fmla="*/ 598315 h 601856"/>
                <a:gd name="connsiteX9" fmla="*/ 2286666 w 2286666"/>
                <a:gd name="connsiteY9" fmla="*/ 268706 h 601856"/>
                <a:gd name="connsiteX0" fmla="*/ 0 w 2286666"/>
                <a:gd name="connsiteY0" fmla="*/ 223372 h 610154"/>
                <a:gd name="connsiteX1" fmla="*/ 270576 w 2286666"/>
                <a:gd name="connsiteY1" fmla="*/ 16060 h 610154"/>
                <a:gd name="connsiteX2" fmla="*/ 550119 w 2286666"/>
                <a:gd name="connsiteY2" fmla="*/ 225464 h 610154"/>
                <a:gd name="connsiteX3" fmla="*/ 844837 w 2286666"/>
                <a:gd name="connsiteY3" fmla="*/ 15396 h 610154"/>
                <a:gd name="connsiteX4" fmla="*/ 1094254 w 2286666"/>
                <a:gd name="connsiteY4" fmla="*/ 235213 h 610154"/>
                <a:gd name="connsiteX5" fmla="*/ 1418783 w 2286666"/>
                <a:gd name="connsiteY5" fmla="*/ 8309 h 610154"/>
                <a:gd name="connsiteX6" fmla="*/ 1680610 w 2286666"/>
                <a:gd name="connsiteY6" fmla="*/ 595980 h 610154"/>
                <a:gd name="connsiteX7" fmla="*/ 1957057 w 2286666"/>
                <a:gd name="connsiteY7" fmla="*/ 64352 h 610154"/>
                <a:gd name="connsiteX8" fmla="*/ 2169708 w 2286666"/>
                <a:gd name="connsiteY8" fmla="*/ 606613 h 610154"/>
                <a:gd name="connsiteX9" fmla="*/ 2286666 w 2286666"/>
                <a:gd name="connsiteY9" fmla="*/ 277004 h 610154"/>
                <a:gd name="connsiteX0" fmla="*/ 0 w 2286666"/>
                <a:gd name="connsiteY0" fmla="*/ 215064 h 601846"/>
                <a:gd name="connsiteX1" fmla="*/ 270576 w 2286666"/>
                <a:gd name="connsiteY1" fmla="*/ 7752 h 601846"/>
                <a:gd name="connsiteX2" fmla="*/ 550119 w 2286666"/>
                <a:gd name="connsiteY2" fmla="*/ 217156 h 601846"/>
                <a:gd name="connsiteX3" fmla="*/ 844837 w 2286666"/>
                <a:gd name="connsiteY3" fmla="*/ 7088 h 601846"/>
                <a:gd name="connsiteX4" fmla="*/ 1094254 w 2286666"/>
                <a:gd name="connsiteY4" fmla="*/ 226905 h 601846"/>
                <a:gd name="connsiteX5" fmla="*/ 1418783 w 2286666"/>
                <a:gd name="connsiteY5" fmla="*/ 1 h 601846"/>
                <a:gd name="connsiteX6" fmla="*/ 1680610 w 2286666"/>
                <a:gd name="connsiteY6" fmla="*/ 587672 h 601846"/>
                <a:gd name="connsiteX7" fmla="*/ 1957057 w 2286666"/>
                <a:gd name="connsiteY7" fmla="*/ 56044 h 601846"/>
                <a:gd name="connsiteX8" fmla="*/ 2169708 w 2286666"/>
                <a:gd name="connsiteY8" fmla="*/ 598305 h 601846"/>
                <a:gd name="connsiteX9" fmla="*/ 2286666 w 2286666"/>
                <a:gd name="connsiteY9" fmla="*/ 268696 h 601846"/>
                <a:gd name="connsiteX0" fmla="*/ 0 w 2286666"/>
                <a:gd name="connsiteY0" fmla="*/ 215064 h 601846"/>
                <a:gd name="connsiteX1" fmla="*/ 270576 w 2286666"/>
                <a:gd name="connsiteY1" fmla="*/ 7752 h 601846"/>
                <a:gd name="connsiteX2" fmla="*/ 550119 w 2286666"/>
                <a:gd name="connsiteY2" fmla="*/ 217156 h 601846"/>
                <a:gd name="connsiteX3" fmla="*/ 844837 w 2286666"/>
                <a:gd name="connsiteY3" fmla="*/ 7088 h 601846"/>
                <a:gd name="connsiteX4" fmla="*/ 1094254 w 2286666"/>
                <a:gd name="connsiteY4" fmla="*/ 226905 h 601846"/>
                <a:gd name="connsiteX5" fmla="*/ 1366052 w 2286666"/>
                <a:gd name="connsiteY5" fmla="*/ 1 h 601846"/>
                <a:gd name="connsiteX6" fmla="*/ 1680610 w 2286666"/>
                <a:gd name="connsiteY6" fmla="*/ 587672 h 601846"/>
                <a:gd name="connsiteX7" fmla="*/ 1957057 w 2286666"/>
                <a:gd name="connsiteY7" fmla="*/ 56044 h 601846"/>
                <a:gd name="connsiteX8" fmla="*/ 2169708 w 2286666"/>
                <a:gd name="connsiteY8" fmla="*/ 598305 h 601846"/>
                <a:gd name="connsiteX9" fmla="*/ 2286666 w 2286666"/>
                <a:gd name="connsiteY9" fmla="*/ 268696 h 601846"/>
                <a:gd name="connsiteX0" fmla="*/ 0 w 2286666"/>
                <a:gd name="connsiteY0" fmla="*/ 215064 h 601846"/>
                <a:gd name="connsiteX1" fmla="*/ 270576 w 2286666"/>
                <a:gd name="connsiteY1" fmla="*/ 7752 h 601846"/>
                <a:gd name="connsiteX2" fmla="*/ 550119 w 2286666"/>
                <a:gd name="connsiteY2" fmla="*/ 217156 h 601846"/>
                <a:gd name="connsiteX3" fmla="*/ 844837 w 2286666"/>
                <a:gd name="connsiteY3" fmla="*/ 7088 h 601846"/>
                <a:gd name="connsiteX4" fmla="*/ 1094254 w 2286666"/>
                <a:gd name="connsiteY4" fmla="*/ 226905 h 601846"/>
                <a:gd name="connsiteX5" fmla="*/ 1366052 w 2286666"/>
                <a:gd name="connsiteY5" fmla="*/ 1 h 601846"/>
                <a:gd name="connsiteX6" fmla="*/ 1629763 w 2286666"/>
                <a:gd name="connsiteY6" fmla="*/ 224780 h 601846"/>
                <a:gd name="connsiteX7" fmla="*/ 1957057 w 2286666"/>
                <a:gd name="connsiteY7" fmla="*/ 56044 h 601846"/>
                <a:gd name="connsiteX8" fmla="*/ 2169708 w 2286666"/>
                <a:gd name="connsiteY8" fmla="*/ 598305 h 601846"/>
                <a:gd name="connsiteX9" fmla="*/ 2286666 w 2286666"/>
                <a:gd name="connsiteY9" fmla="*/ 268696 h 601846"/>
                <a:gd name="connsiteX0" fmla="*/ 0 w 2286666"/>
                <a:gd name="connsiteY0" fmla="*/ 215064 h 601846"/>
                <a:gd name="connsiteX1" fmla="*/ 270576 w 2286666"/>
                <a:gd name="connsiteY1" fmla="*/ 7752 h 601846"/>
                <a:gd name="connsiteX2" fmla="*/ 550119 w 2286666"/>
                <a:gd name="connsiteY2" fmla="*/ 217156 h 601846"/>
                <a:gd name="connsiteX3" fmla="*/ 844837 w 2286666"/>
                <a:gd name="connsiteY3" fmla="*/ 7088 h 601846"/>
                <a:gd name="connsiteX4" fmla="*/ 1094254 w 2286666"/>
                <a:gd name="connsiteY4" fmla="*/ 226905 h 601846"/>
                <a:gd name="connsiteX5" fmla="*/ 1366052 w 2286666"/>
                <a:gd name="connsiteY5" fmla="*/ 1 h 601846"/>
                <a:gd name="connsiteX6" fmla="*/ 1629763 w 2286666"/>
                <a:gd name="connsiteY6" fmla="*/ 224780 h 601846"/>
                <a:gd name="connsiteX7" fmla="*/ 1957057 w 2286666"/>
                <a:gd name="connsiteY7" fmla="*/ 56044 h 601846"/>
                <a:gd name="connsiteX8" fmla="*/ 2169708 w 2286666"/>
                <a:gd name="connsiteY8" fmla="*/ 598305 h 601846"/>
                <a:gd name="connsiteX9" fmla="*/ 2286666 w 2286666"/>
                <a:gd name="connsiteY9" fmla="*/ 268696 h 601846"/>
                <a:gd name="connsiteX0" fmla="*/ 0 w 2286666"/>
                <a:gd name="connsiteY0" fmla="*/ 216116 h 602898"/>
                <a:gd name="connsiteX1" fmla="*/ 270576 w 2286666"/>
                <a:gd name="connsiteY1" fmla="*/ 8804 h 602898"/>
                <a:gd name="connsiteX2" fmla="*/ 550119 w 2286666"/>
                <a:gd name="connsiteY2" fmla="*/ 218208 h 602898"/>
                <a:gd name="connsiteX3" fmla="*/ 844837 w 2286666"/>
                <a:gd name="connsiteY3" fmla="*/ 8140 h 602898"/>
                <a:gd name="connsiteX4" fmla="*/ 1094254 w 2286666"/>
                <a:gd name="connsiteY4" fmla="*/ 227957 h 602898"/>
                <a:gd name="connsiteX5" fmla="*/ 1366052 w 2286666"/>
                <a:gd name="connsiteY5" fmla="*/ 1053 h 602898"/>
                <a:gd name="connsiteX6" fmla="*/ 1629763 w 2286666"/>
                <a:gd name="connsiteY6" fmla="*/ 225832 h 602898"/>
                <a:gd name="connsiteX7" fmla="*/ 1941991 w 2286666"/>
                <a:gd name="connsiteY7" fmla="*/ 9021 h 602898"/>
                <a:gd name="connsiteX8" fmla="*/ 2169708 w 2286666"/>
                <a:gd name="connsiteY8" fmla="*/ 599357 h 602898"/>
                <a:gd name="connsiteX9" fmla="*/ 2286666 w 2286666"/>
                <a:gd name="connsiteY9" fmla="*/ 269748 h 602898"/>
                <a:gd name="connsiteX0" fmla="*/ 0 w 2286666"/>
                <a:gd name="connsiteY0" fmla="*/ 215064 h 601846"/>
                <a:gd name="connsiteX1" fmla="*/ 270576 w 2286666"/>
                <a:gd name="connsiteY1" fmla="*/ 7752 h 601846"/>
                <a:gd name="connsiteX2" fmla="*/ 550119 w 2286666"/>
                <a:gd name="connsiteY2" fmla="*/ 217156 h 601846"/>
                <a:gd name="connsiteX3" fmla="*/ 844837 w 2286666"/>
                <a:gd name="connsiteY3" fmla="*/ 7088 h 601846"/>
                <a:gd name="connsiteX4" fmla="*/ 1094254 w 2286666"/>
                <a:gd name="connsiteY4" fmla="*/ 226905 h 601846"/>
                <a:gd name="connsiteX5" fmla="*/ 1366052 w 2286666"/>
                <a:gd name="connsiteY5" fmla="*/ 1 h 601846"/>
                <a:gd name="connsiteX6" fmla="*/ 1629763 w 2286666"/>
                <a:gd name="connsiteY6" fmla="*/ 224780 h 601846"/>
                <a:gd name="connsiteX7" fmla="*/ 1941991 w 2286666"/>
                <a:gd name="connsiteY7" fmla="*/ 7969 h 601846"/>
                <a:gd name="connsiteX8" fmla="*/ 2169708 w 2286666"/>
                <a:gd name="connsiteY8" fmla="*/ 598305 h 601846"/>
                <a:gd name="connsiteX9" fmla="*/ 2286666 w 2286666"/>
                <a:gd name="connsiteY9" fmla="*/ 268696 h 601846"/>
                <a:gd name="connsiteX0" fmla="*/ 0 w 2286666"/>
                <a:gd name="connsiteY0" fmla="*/ 215064 h 316025"/>
                <a:gd name="connsiteX1" fmla="*/ 270576 w 2286666"/>
                <a:gd name="connsiteY1" fmla="*/ 7752 h 316025"/>
                <a:gd name="connsiteX2" fmla="*/ 550119 w 2286666"/>
                <a:gd name="connsiteY2" fmla="*/ 217156 h 316025"/>
                <a:gd name="connsiteX3" fmla="*/ 844837 w 2286666"/>
                <a:gd name="connsiteY3" fmla="*/ 7088 h 316025"/>
                <a:gd name="connsiteX4" fmla="*/ 1094254 w 2286666"/>
                <a:gd name="connsiteY4" fmla="*/ 226905 h 316025"/>
                <a:gd name="connsiteX5" fmla="*/ 1366052 w 2286666"/>
                <a:gd name="connsiteY5" fmla="*/ 1 h 316025"/>
                <a:gd name="connsiteX6" fmla="*/ 1629763 w 2286666"/>
                <a:gd name="connsiteY6" fmla="*/ 224780 h 316025"/>
                <a:gd name="connsiteX7" fmla="*/ 1941991 w 2286666"/>
                <a:gd name="connsiteY7" fmla="*/ 7969 h 316025"/>
                <a:gd name="connsiteX8" fmla="*/ 2171591 w 2286666"/>
                <a:gd name="connsiteY8" fmla="*/ 198194 h 316025"/>
                <a:gd name="connsiteX9" fmla="*/ 2286666 w 2286666"/>
                <a:gd name="connsiteY9" fmla="*/ 268696 h 316025"/>
                <a:gd name="connsiteX0" fmla="*/ 0 w 2286666"/>
                <a:gd name="connsiteY0" fmla="*/ 215064 h 316025"/>
                <a:gd name="connsiteX1" fmla="*/ 270576 w 2286666"/>
                <a:gd name="connsiteY1" fmla="*/ 7752 h 316025"/>
                <a:gd name="connsiteX2" fmla="*/ 550119 w 2286666"/>
                <a:gd name="connsiteY2" fmla="*/ 217156 h 316025"/>
                <a:gd name="connsiteX3" fmla="*/ 844837 w 2286666"/>
                <a:gd name="connsiteY3" fmla="*/ 7088 h 316025"/>
                <a:gd name="connsiteX4" fmla="*/ 1090488 w 2286666"/>
                <a:gd name="connsiteY4" fmla="*/ 226905 h 316025"/>
                <a:gd name="connsiteX5" fmla="*/ 1366052 w 2286666"/>
                <a:gd name="connsiteY5" fmla="*/ 1 h 316025"/>
                <a:gd name="connsiteX6" fmla="*/ 1629763 w 2286666"/>
                <a:gd name="connsiteY6" fmla="*/ 224780 h 316025"/>
                <a:gd name="connsiteX7" fmla="*/ 1941991 w 2286666"/>
                <a:gd name="connsiteY7" fmla="*/ 7969 h 316025"/>
                <a:gd name="connsiteX8" fmla="*/ 2171591 w 2286666"/>
                <a:gd name="connsiteY8" fmla="*/ 198194 h 316025"/>
                <a:gd name="connsiteX9" fmla="*/ 2286666 w 2286666"/>
                <a:gd name="connsiteY9" fmla="*/ 268696 h 316025"/>
                <a:gd name="connsiteX0" fmla="*/ 0 w 2286666"/>
                <a:gd name="connsiteY0" fmla="*/ 215064 h 321365"/>
                <a:gd name="connsiteX1" fmla="*/ 270576 w 2286666"/>
                <a:gd name="connsiteY1" fmla="*/ 7752 h 321365"/>
                <a:gd name="connsiteX2" fmla="*/ 550119 w 2286666"/>
                <a:gd name="connsiteY2" fmla="*/ 217156 h 321365"/>
                <a:gd name="connsiteX3" fmla="*/ 844837 w 2286666"/>
                <a:gd name="connsiteY3" fmla="*/ 7088 h 321365"/>
                <a:gd name="connsiteX4" fmla="*/ 1090488 w 2286666"/>
                <a:gd name="connsiteY4" fmla="*/ 226905 h 321365"/>
                <a:gd name="connsiteX5" fmla="*/ 1366052 w 2286666"/>
                <a:gd name="connsiteY5" fmla="*/ 1 h 321365"/>
                <a:gd name="connsiteX6" fmla="*/ 1629763 w 2286666"/>
                <a:gd name="connsiteY6" fmla="*/ 224780 h 321365"/>
                <a:gd name="connsiteX7" fmla="*/ 1941991 w 2286666"/>
                <a:gd name="connsiteY7" fmla="*/ 7969 h 321365"/>
                <a:gd name="connsiteX8" fmla="*/ 2162175 w 2286666"/>
                <a:gd name="connsiteY8" fmla="*/ 224558 h 321365"/>
                <a:gd name="connsiteX9" fmla="*/ 2286666 w 2286666"/>
                <a:gd name="connsiteY9" fmla="*/ 268696 h 321365"/>
                <a:gd name="connsiteX0" fmla="*/ 0 w 2286666"/>
                <a:gd name="connsiteY0" fmla="*/ 215064 h 314807"/>
                <a:gd name="connsiteX1" fmla="*/ 270576 w 2286666"/>
                <a:gd name="connsiteY1" fmla="*/ 7752 h 314807"/>
                <a:gd name="connsiteX2" fmla="*/ 550119 w 2286666"/>
                <a:gd name="connsiteY2" fmla="*/ 217156 h 314807"/>
                <a:gd name="connsiteX3" fmla="*/ 844837 w 2286666"/>
                <a:gd name="connsiteY3" fmla="*/ 7088 h 314807"/>
                <a:gd name="connsiteX4" fmla="*/ 1090488 w 2286666"/>
                <a:gd name="connsiteY4" fmla="*/ 226905 h 314807"/>
                <a:gd name="connsiteX5" fmla="*/ 1366052 w 2286666"/>
                <a:gd name="connsiteY5" fmla="*/ 1 h 314807"/>
                <a:gd name="connsiteX6" fmla="*/ 1629763 w 2286666"/>
                <a:gd name="connsiteY6" fmla="*/ 224780 h 314807"/>
                <a:gd name="connsiteX7" fmla="*/ 1941991 w 2286666"/>
                <a:gd name="connsiteY7" fmla="*/ 7969 h 314807"/>
                <a:gd name="connsiteX8" fmla="*/ 2162175 w 2286666"/>
                <a:gd name="connsiteY8" fmla="*/ 224558 h 314807"/>
                <a:gd name="connsiteX9" fmla="*/ 2286666 w 2286666"/>
                <a:gd name="connsiteY9" fmla="*/ 268696 h 314807"/>
                <a:gd name="connsiteX0" fmla="*/ 0 w 2339397"/>
                <a:gd name="connsiteY0" fmla="*/ 215064 h 226909"/>
                <a:gd name="connsiteX1" fmla="*/ 270576 w 2339397"/>
                <a:gd name="connsiteY1" fmla="*/ 7752 h 226909"/>
                <a:gd name="connsiteX2" fmla="*/ 550119 w 2339397"/>
                <a:gd name="connsiteY2" fmla="*/ 217156 h 226909"/>
                <a:gd name="connsiteX3" fmla="*/ 844837 w 2339397"/>
                <a:gd name="connsiteY3" fmla="*/ 7088 h 226909"/>
                <a:gd name="connsiteX4" fmla="*/ 1090488 w 2339397"/>
                <a:gd name="connsiteY4" fmla="*/ 226905 h 226909"/>
                <a:gd name="connsiteX5" fmla="*/ 1366052 w 2339397"/>
                <a:gd name="connsiteY5" fmla="*/ 1 h 226909"/>
                <a:gd name="connsiteX6" fmla="*/ 1629763 w 2339397"/>
                <a:gd name="connsiteY6" fmla="*/ 224780 h 226909"/>
                <a:gd name="connsiteX7" fmla="*/ 1941991 w 2339397"/>
                <a:gd name="connsiteY7" fmla="*/ 7969 h 226909"/>
                <a:gd name="connsiteX8" fmla="*/ 2162175 w 2339397"/>
                <a:gd name="connsiteY8" fmla="*/ 224558 h 226909"/>
                <a:gd name="connsiteX9" fmla="*/ 2339397 w 2339397"/>
                <a:gd name="connsiteY9" fmla="*/ 23667 h 226909"/>
                <a:gd name="connsiteX0" fmla="*/ 0 w 2339397"/>
                <a:gd name="connsiteY0" fmla="*/ 215064 h 226909"/>
                <a:gd name="connsiteX1" fmla="*/ 270576 w 2339397"/>
                <a:gd name="connsiteY1" fmla="*/ 7752 h 226909"/>
                <a:gd name="connsiteX2" fmla="*/ 550119 w 2339397"/>
                <a:gd name="connsiteY2" fmla="*/ 217156 h 226909"/>
                <a:gd name="connsiteX3" fmla="*/ 844837 w 2339397"/>
                <a:gd name="connsiteY3" fmla="*/ 7088 h 226909"/>
                <a:gd name="connsiteX4" fmla="*/ 1090488 w 2339397"/>
                <a:gd name="connsiteY4" fmla="*/ 226905 h 226909"/>
                <a:gd name="connsiteX5" fmla="*/ 1366052 w 2339397"/>
                <a:gd name="connsiteY5" fmla="*/ 1 h 226909"/>
                <a:gd name="connsiteX6" fmla="*/ 1629763 w 2339397"/>
                <a:gd name="connsiteY6" fmla="*/ 224780 h 226909"/>
                <a:gd name="connsiteX7" fmla="*/ 1941991 w 2339397"/>
                <a:gd name="connsiteY7" fmla="*/ 7969 h 226909"/>
                <a:gd name="connsiteX8" fmla="*/ 2162175 w 2339397"/>
                <a:gd name="connsiteY8" fmla="*/ 224558 h 226909"/>
                <a:gd name="connsiteX9" fmla="*/ 2339397 w 2339397"/>
                <a:gd name="connsiteY9" fmla="*/ 23667 h 226909"/>
                <a:gd name="connsiteX0" fmla="*/ 0 w 2339397"/>
                <a:gd name="connsiteY0" fmla="*/ 215064 h 226909"/>
                <a:gd name="connsiteX1" fmla="*/ 270576 w 2339397"/>
                <a:gd name="connsiteY1" fmla="*/ 7752 h 226909"/>
                <a:gd name="connsiteX2" fmla="*/ 550119 w 2339397"/>
                <a:gd name="connsiteY2" fmla="*/ 217156 h 226909"/>
                <a:gd name="connsiteX3" fmla="*/ 844837 w 2339397"/>
                <a:gd name="connsiteY3" fmla="*/ 7088 h 226909"/>
                <a:gd name="connsiteX4" fmla="*/ 1090488 w 2339397"/>
                <a:gd name="connsiteY4" fmla="*/ 226905 h 226909"/>
                <a:gd name="connsiteX5" fmla="*/ 1366052 w 2339397"/>
                <a:gd name="connsiteY5" fmla="*/ 1 h 226909"/>
                <a:gd name="connsiteX6" fmla="*/ 1629763 w 2339397"/>
                <a:gd name="connsiteY6" fmla="*/ 224780 h 226909"/>
                <a:gd name="connsiteX7" fmla="*/ 1941991 w 2339397"/>
                <a:gd name="connsiteY7" fmla="*/ 7969 h 226909"/>
                <a:gd name="connsiteX8" fmla="*/ 2169708 w 2339397"/>
                <a:gd name="connsiteY8" fmla="*/ 224558 h 226909"/>
                <a:gd name="connsiteX9" fmla="*/ 2339397 w 2339397"/>
                <a:gd name="connsiteY9" fmla="*/ 23667 h 226909"/>
                <a:gd name="connsiteX0" fmla="*/ 0 w 2405310"/>
                <a:gd name="connsiteY0" fmla="*/ 215064 h 226909"/>
                <a:gd name="connsiteX1" fmla="*/ 270576 w 2405310"/>
                <a:gd name="connsiteY1" fmla="*/ 7752 h 226909"/>
                <a:gd name="connsiteX2" fmla="*/ 550119 w 2405310"/>
                <a:gd name="connsiteY2" fmla="*/ 217156 h 226909"/>
                <a:gd name="connsiteX3" fmla="*/ 844837 w 2405310"/>
                <a:gd name="connsiteY3" fmla="*/ 7088 h 226909"/>
                <a:gd name="connsiteX4" fmla="*/ 1090488 w 2405310"/>
                <a:gd name="connsiteY4" fmla="*/ 226905 h 226909"/>
                <a:gd name="connsiteX5" fmla="*/ 1366052 w 2405310"/>
                <a:gd name="connsiteY5" fmla="*/ 1 h 226909"/>
                <a:gd name="connsiteX6" fmla="*/ 1629763 w 2405310"/>
                <a:gd name="connsiteY6" fmla="*/ 224780 h 226909"/>
                <a:gd name="connsiteX7" fmla="*/ 1941991 w 2405310"/>
                <a:gd name="connsiteY7" fmla="*/ 7969 h 226909"/>
                <a:gd name="connsiteX8" fmla="*/ 2169708 w 2405310"/>
                <a:gd name="connsiteY8" fmla="*/ 224558 h 226909"/>
                <a:gd name="connsiteX9" fmla="*/ 2405310 w 2405310"/>
                <a:gd name="connsiteY9" fmla="*/ 14362 h 226909"/>
                <a:gd name="connsiteX0" fmla="*/ 0 w 2405310"/>
                <a:gd name="connsiteY0" fmla="*/ 215064 h 226909"/>
                <a:gd name="connsiteX1" fmla="*/ 270576 w 2405310"/>
                <a:gd name="connsiteY1" fmla="*/ 7752 h 226909"/>
                <a:gd name="connsiteX2" fmla="*/ 550119 w 2405310"/>
                <a:gd name="connsiteY2" fmla="*/ 217156 h 226909"/>
                <a:gd name="connsiteX3" fmla="*/ 844837 w 2405310"/>
                <a:gd name="connsiteY3" fmla="*/ 7088 h 226909"/>
                <a:gd name="connsiteX4" fmla="*/ 1090488 w 2405310"/>
                <a:gd name="connsiteY4" fmla="*/ 226905 h 226909"/>
                <a:gd name="connsiteX5" fmla="*/ 1366052 w 2405310"/>
                <a:gd name="connsiteY5" fmla="*/ 1 h 226909"/>
                <a:gd name="connsiteX6" fmla="*/ 1629763 w 2405310"/>
                <a:gd name="connsiteY6" fmla="*/ 224780 h 226909"/>
                <a:gd name="connsiteX7" fmla="*/ 1941991 w 2405310"/>
                <a:gd name="connsiteY7" fmla="*/ 7969 h 226909"/>
                <a:gd name="connsiteX8" fmla="*/ 2169708 w 2405310"/>
                <a:gd name="connsiteY8" fmla="*/ 224558 h 226909"/>
                <a:gd name="connsiteX9" fmla="*/ 2405310 w 2405310"/>
                <a:gd name="connsiteY9" fmla="*/ 14362 h 226909"/>
                <a:gd name="connsiteX0" fmla="*/ 0 w 2405310"/>
                <a:gd name="connsiteY0" fmla="*/ 215064 h 226909"/>
                <a:gd name="connsiteX1" fmla="*/ 270576 w 2405310"/>
                <a:gd name="connsiteY1" fmla="*/ 7752 h 226909"/>
                <a:gd name="connsiteX2" fmla="*/ 550119 w 2405310"/>
                <a:gd name="connsiteY2" fmla="*/ 217156 h 226909"/>
                <a:gd name="connsiteX3" fmla="*/ 844837 w 2405310"/>
                <a:gd name="connsiteY3" fmla="*/ 7088 h 226909"/>
                <a:gd name="connsiteX4" fmla="*/ 1090488 w 2405310"/>
                <a:gd name="connsiteY4" fmla="*/ 226905 h 226909"/>
                <a:gd name="connsiteX5" fmla="*/ 1366052 w 2405310"/>
                <a:gd name="connsiteY5" fmla="*/ 1 h 226909"/>
                <a:gd name="connsiteX6" fmla="*/ 1629763 w 2405310"/>
                <a:gd name="connsiteY6" fmla="*/ 224780 h 226909"/>
                <a:gd name="connsiteX7" fmla="*/ 1941991 w 2405310"/>
                <a:gd name="connsiteY7" fmla="*/ 7969 h 226909"/>
                <a:gd name="connsiteX8" fmla="*/ 2169708 w 2405310"/>
                <a:gd name="connsiteY8" fmla="*/ 224558 h 226909"/>
                <a:gd name="connsiteX9" fmla="*/ 2405310 w 2405310"/>
                <a:gd name="connsiteY9" fmla="*/ 14362 h 226909"/>
                <a:gd name="connsiteX0" fmla="*/ 0 w 2405310"/>
                <a:gd name="connsiteY0" fmla="*/ 215064 h 226909"/>
                <a:gd name="connsiteX1" fmla="*/ 270576 w 2405310"/>
                <a:gd name="connsiteY1" fmla="*/ 7752 h 226909"/>
                <a:gd name="connsiteX2" fmla="*/ 550119 w 2405310"/>
                <a:gd name="connsiteY2" fmla="*/ 217156 h 226909"/>
                <a:gd name="connsiteX3" fmla="*/ 844837 w 2405310"/>
                <a:gd name="connsiteY3" fmla="*/ 7088 h 226909"/>
                <a:gd name="connsiteX4" fmla="*/ 1090488 w 2405310"/>
                <a:gd name="connsiteY4" fmla="*/ 226905 h 226909"/>
                <a:gd name="connsiteX5" fmla="*/ 1366052 w 2405310"/>
                <a:gd name="connsiteY5" fmla="*/ 1 h 226909"/>
                <a:gd name="connsiteX6" fmla="*/ 1629763 w 2405310"/>
                <a:gd name="connsiteY6" fmla="*/ 224780 h 226909"/>
                <a:gd name="connsiteX7" fmla="*/ 1941991 w 2405310"/>
                <a:gd name="connsiteY7" fmla="*/ 7969 h 226909"/>
                <a:gd name="connsiteX8" fmla="*/ 2169708 w 2405310"/>
                <a:gd name="connsiteY8" fmla="*/ 224558 h 226909"/>
                <a:gd name="connsiteX9" fmla="*/ 2405310 w 2405310"/>
                <a:gd name="connsiteY9" fmla="*/ 14362 h 226909"/>
                <a:gd name="connsiteX0" fmla="*/ 0 w 2405310"/>
                <a:gd name="connsiteY0" fmla="*/ 215064 h 226909"/>
                <a:gd name="connsiteX1" fmla="*/ 270576 w 2405310"/>
                <a:gd name="connsiteY1" fmla="*/ 7752 h 226909"/>
                <a:gd name="connsiteX2" fmla="*/ 550119 w 2405310"/>
                <a:gd name="connsiteY2" fmla="*/ 217156 h 226909"/>
                <a:gd name="connsiteX3" fmla="*/ 844837 w 2405310"/>
                <a:gd name="connsiteY3" fmla="*/ 7088 h 226909"/>
                <a:gd name="connsiteX4" fmla="*/ 1090488 w 2405310"/>
                <a:gd name="connsiteY4" fmla="*/ 226905 h 226909"/>
                <a:gd name="connsiteX5" fmla="*/ 1366052 w 2405310"/>
                <a:gd name="connsiteY5" fmla="*/ 1 h 226909"/>
                <a:gd name="connsiteX6" fmla="*/ 1629763 w 2405310"/>
                <a:gd name="connsiteY6" fmla="*/ 224780 h 226909"/>
                <a:gd name="connsiteX7" fmla="*/ 1941991 w 2405310"/>
                <a:gd name="connsiteY7" fmla="*/ 7969 h 226909"/>
                <a:gd name="connsiteX8" fmla="*/ 2169708 w 2405310"/>
                <a:gd name="connsiteY8" fmla="*/ 224558 h 226909"/>
                <a:gd name="connsiteX9" fmla="*/ 2405310 w 2405310"/>
                <a:gd name="connsiteY9" fmla="*/ 14362 h 226909"/>
                <a:gd name="connsiteX0" fmla="*/ 0 w 2405310"/>
                <a:gd name="connsiteY0" fmla="*/ 215064 h 226909"/>
                <a:gd name="connsiteX1" fmla="*/ 270576 w 2405310"/>
                <a:gd name="connsiteY1" fmla="*/ 7752 h 226909"/>
                <a:gd name="connsiteX2" fmla="*/ 550119 w 2405310"/>
                <a:gd name="connsiteY2" fmla="*/ 217156 h 226909"/>
                <a:gd name="connsiteX3" fmla="*/ 844837 w 2405310"/>
                <a:gd name="connsiteY3" fmla="*/ 7088 h 226909"/>
                <a:gd name="connsiteX4" fmla="*/ 1090488 w 2405310"/>
                <a:gd name="connsiteY4" fmla="*/ 226905 h 226909"/>
                <a:gd name="connsiteX5" fmla="*/ 1366052 w 2405310"/>
                <a:gd name="connsiteY5" fmla="*/ 1 h 226909"/>
                <a:gd name="connsiteX6" fmla="*/ 1629763 w 2405310"/>
                <a:gd name="connsiteY6" fmla="*/ 224780 h 226909"/>
                <a:gd name="connsiteX7" fmla="*/ 1932575 w 2405310"/>
                <a:gd name="connsiteY7" fmla="*/ 6418 h 226909"/>
                <a:gd name="connsiteX8" fmla="*/ 2169708 w 2405310"/>
                <a:gd name="connsiteY8" fmla="*/ 224558 h 226909"/>
                <a:gd name="connsiteX9" fmla="*/ 2405310 w 2405310"/>
                <a:gd name="connsiteY9" fmla="*/ 14362 h 226909"/>
                <a:gd name="connsiteX0" fmla="*/ 0 w 2405310"/>
                <a:gd name="connsiteY0" fmla="*/ 215065 h 226910"/>
                <a:gd name="connsiteX1" fmla="*/ 270576 w 2405310"/>
                <a:gd name="connsiteY1" fmla="*/ 7753 h 226910"/>
                <a:gd name="connsiteX2" fmla="*/ 550119 w 2405310"/>
                <a:gd name="connsiteY2" fmla="*/ 217157 h 226910"/>
                <a:gd name="connsiteX3" fmla="*/ 844837 w 2405310"/>
                <a:gd name="connsiteY3" fmla="*/ 7089 h 226910"/>
                <a:gd name="connsiteX4" fmla="*/ 1090488 w 2405310"/>
                <a:gd name="connsiteY4" fmla="*/ 226906 h 226910"/>
                <a:gd name="connsiteX5" fmla="*/ 1366052 w 2405310"/>
                <a:gd name="connsiteY5" fmla="*/ 2 h 226910"/>
                <a:gd name="connsiteX6" fmla="*/ 1631646 w 2405310"/>
                <a:gd name="connsiteY6" fmla="*/ 221679 h 226910"/>
                <a:gd name="connsiteX7" fmla="*/ 1932575 w 2405310"/>
                <a:gd name="connsiteY7" fmla="*/ 6419 h 226910"/>
                <a:gd name="connsiteX8" fmla="*/ 2169708 w 2405310"/>
                <a:gd name="connsiteY8" fmla="*/ 224559 h 226910"/>
                <a:gd name="connsiteX9" fmla="*/ 2405310 w 2405310"/>
                <a:gd name="connsiteY9" fmla="*/ 14363 h 226910"/>
                <a:gd name="connsiteX0" fmla="*/ 0 w 2405310"/>
                <a:gd name="connsiteY0" fmla="*/ 215065 h 226910"/>
                <a:gd name="connsiteX1" fmla="*/ 270576 w 2405310"/>
                <a:gd name="connsiteY1" fmla="*/ 7753 h 226910"/>
                <a:gd name="connsiteX2" fmla="*/ 541645 w 2405310"/>
                <a:gd name="connsiteY2" fmla="*/ 217157 h 226910"/>
                <a:gd name="connsiteX3" fmla="*/ 844837 w 2405310"/>
                <a:gd name="connsiteY3" fmla="*/ 7089 h 226910"/>
                <a:gd name="connsiteX4" fmla="*/ 1090488 w 2405310"/>
                <a:gd name="connsiteY4" fmla="*/ 226906 h 226910"/>
                <a:gd name="connsiteX5" fmla="*/ 1366052 w 2405310"/>
                <a:gd name="connsiteY5" fmla="*/ 2 h 226910"/>
                <a:gd name="connsiteX6" fmla="*/ 1631646 w 2405310"/>
                <a:gd name="connsiteY6" fmla="*/ 221679 h 226910"/>
                <a:gd name="connsiteX7" fmla="*/ 1932575 w 2405310"/>
                <a:gd name="connsiteY7" fmla="*/ 6419 h 226910"/>
                <a:gd name="connsiteX8" fmla="*/ 2169708 w 2405310"/>
                <a:gd name="connsiteY8" fmla="*/ 224559 h 226910"/>
                <a:gd name="connsiteX9" fmla="*/ 2405310 w 2405310"/>
                <a:gd name="connsiteY9" fmla="*/ 14363 h 226910"/>
                <a:gd name="connsiteX0" fmla="*/ 0 w 2405310"/>
                <a:gd name="connsiteY0" fmla="*/ 215065 h 226910"/>
                <a:gd name="connsiteX1" fmla="*/ 270576 w 2405310"/>
                <a:gd name="connsiteY1" fmla="*/ 7753 h 226910"/>
                <a:gd name="connsiteX2" fmla="*/ 550120 w 2405310"/>
                <a:gd name="connsiteY2" fmla="*/ 217157 h 226910"/>
                <a:gd name="connsiteX3" fmla="*/ 844837 w 2405310"/>
                <a:gd name="connsiteY3" fmla="*/ 7089 h 226910"/>
                <a:gd name="connsiteX4" fmla="*/ 1090488 w 2405310"/>
                <a:gd name="connsiteY4" fmla="*/ 226906 h 226910"/>
                <a:gd name="connsiteX5" fmla="*/ 1366052 w 2405310"/>
                <a:gd name="connsiteY5" fmla="*/ 2 h 226910"/>
                <a:gd name="connsiteX6" fmla="*/ 1631646 w 2405310"/>
                <a:gd name="connsiteY6" fmla="*/ 221679 h 226910"/>
                <a:gd name="connsiteX7" fmla="*/ 1932575 w 2405310"/>
                <a:gd name="connsiteY7" fmla="*/ 6419 h 226910"/>
                <a:gd name="connsiteX8" fmla="*/ 2169708 w 2405310"/>
                <a:gd name="connsiteY8" fmla="*/ 224559 h 226910"/>
                <a:gd name="connsiteX9" fmla="*/ 2405310 w 2405310"/>
                <a:gd name="connsiteY9" fmla="*/ 14363 h 22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05310" h="226910">
                  <a:moveTo>
                    <a:pt x="0" y="215065"/>
                  </a:moveTo>
                  <a:cubicBezTo>
                    <a:pt x="85952" y="210662"/>
                    <a:pt x="178889" y="7404"/>
                    <a:pt x="270576" y="7753"/>
                  </a:cubicBezTo>
                  <a:cubicBezTo>
                    <a:pt x="362263" y="8102"/>
                    <a:pt x="454410" y="217268"/>
                    <a:pt x="550120" y="217157"/>
                  </a:cubicBezTo>
                  <a:cubicBezTo>
                    <a:pt x="645830" y="217046"/>
                    <a:pt x="754776" y="5464"/>
                    <a:pt x="844837" y="7089"/>
                  </a:cubicBezTo>
                  <a:cubicBezTo>
                    <a:pt x="934898" y="8714"/>
                    <a:pt x="1003619" y="228087"/>
                    <a:pt x="1090488" y="226906"/>
                  </a:cubicBezTo>
                  <a:cubicBezTo>
                    <a:pt x="1177357" y="225725"/>
                    <a:pt x="1275859" y="873"/>
                    <a:pt x="1366052" y="2"/>
                  </a:cubicBezTo>
                  <a:cubicBezTo>
                    <a:pt x="1456245" y="-869"/>
                    <a:pt x="1537226" y="220610"/>
                    <a:pt x="1631646" y="221679"/>
                  </a:cubicBezTo>
                  <a:cubicBezTo>
                    <a:pt x="1726066" y="222748"/>
                    <a:pt x="1842898" y="5939"/>
                    <a:pt x="1932575" y="6419"/>
                  </a:cubicBezTo>
                  <a:cubicBezTo>
                    <a:pt x="2022252" y="6899"/>
                    <a:pt x="2090919" y="223235"/>
                    <a:pt x="2169708" y="224559"/>
                  </a:cubicBezTo>
                  <a:cubicBezTo>
                    <a:pt x="2248497" y="225883"/>
                    <a:pt x="2308055" y="20769"/>
                    <a:pt x="2405310" y="1436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286D9E-6BAE-477D-A476-E10DC3957FD9}"/>
                </a:ext>
              </a:extLst>
            </p:cNvPr>
            <p:cNvSpPr/>
            <p:nvPr/>
          </p:nvSpPr>
          <p:spPr>
            <a:xfrm rot="1889681">
              <a:off x="7591899" y="5792055"/>
              <a:ext cx="1028674" cy="84075"/>
            </a:xfrm>
            <a:custGeom>
              <a:avLst/>
              <a:gdLst>
                <a:gd name="connsiteX0" fmla="*/ 0 w 2275367"/>
                <a:gd name="connsiteY0" fmla="*/ 361524 h 577716"/>
                <a:gd name="connsiteX1" fmla="*/ 202018 w 2275367"/>
                <a:gd name="connsiteY1" fmla="*/ 21282 h 577716"/>
                <a:gd name="connsiteX2" fmla="*/ 542260 w 2275367"/>
                <a:gd name="connsiteY2" fmla="*/ 531645 h 577716"/>
                <a:gd name="connsiteX3" fmla="*/ 882502 w 2275367"/>
                <a:gd name="connsiteY3" fmla="*/ 17 h 577716"/>
                <a:gd name="connsiteX4" fmla="*/ 1116418 w 2275367"/>
                <a:gd name="connsiteY4" fmla="*/ 552910 h 577716"/>
                <a:gd name="connsiteX5" fmla="*/ 1350335 w 2275367"/>
                <a:gd name="connsiteY5" fmla="*/ 42547 h 577716"/>
                <a:gd name="connsiteX6" fmla="*/ 1669311 w 2275367"/>
                <a:gd name="connsiteY6" fmla="*/ 563542 h 577716"/>
                <a:gd name="connsiteX7" fmla="*/ 1945758 w 2275367"/>
                <a:gd name="connsiteY7" fmla="*/ 31914 h 577716"/>
                <a:gd name="connsiteX8" fmla="*/ 2158409 w 2275367"/>
                <a:gd name="connsiteY8" fmla="*/ 574175 h 577716"/>
                <a:gd name="connsiteX9" fmla="*/ 2275367 w 2275367"/>
                <a:gd name="connsiteY9" fmla="*/ 244566 h 577716"/>
                <a:gd name="connsiteX0" fmla="*/ 0 w 2275367"/>
                <a:gd name="connsiteY0" fmla="*/ 361954 h 578146"/>
                <a:gd name="connsiteX1" fmla="*/ 268693 w 2275367"/>
                <a:gd name="connsiteY1" fmla="*/ 2662 h 578146"/>
                <a:gd name="connsiteX2" fmla="*/ 542260 w 2275367"/>
                <a:gd name="connsiteY2" fmla="*/ 532075 h 578146"/>
                <a:gd name="connsiteX3" fmla="*/ 882502 w 2275367"/>
                <a:gd name="connsiteY3" fmla="*/ 447 h 578146"/>
                <a:gd name="connsiteX4" fmla="*/ 1116418 w 2275367"/>
                <a:gd name="connsiteY4" fmla="*/ 553340 h 578146"/>
                <a:gd name="connsiteX5" fmla="*/ 1350335 w 2275367"/>
                <a:gd name="connsiteY5" fmla="*/ 42977 h 578146"/>
                <a:gd name="connsiteX6" fmla="*/ 1669311 w 2275367"/>
                <a:gd name="connsiteY6" fmla="*/ 563972 h 578146"/>
                <a:gd name="connsiteX7" fmla="*/ 1945758 w 2275367"/>
                <a:gd name="connsiteY7" fmla="*/ 32344 h 578146"/>
                <a:gd name="connsiteX8" fmla="*/ 2158409 w 2275367"/>
                <a:gd name="connsiteY8" fmla="*/ 574605 h 578146"/>
                <a:gd name="connsiteX9" fmla="*/ 2275367 w 2275367"/>
                <a:gd name="connsiteY9" fmla="*/ 244996 h 578146"/>
                <a:gd name="connsiteX0" fmla="*/ 0 w 2275367"/>
                <a:gd name="connsiteY0" fmla="*/ 361525 h 577717"/>
                <a:gd name="connsiteX1" fmla="*/ 268693 w 2275367"/>
                <a:gd name="connsiteY1" fmla="*/ 2233 h 577717"/>
                <a:gd name="connsiteX2" fmla="*/ 542260 w 2275367"/>
                <a:gd name="connsiteY2" fmla="*/ 531646 h 577717"/>
                <a:gd name="connsiteX3" fmla="*/ 882502 w 2275367"/>
                <a:gd name="connsiteY3" fmla="*/ 18 h 577717"/>
                <a:gd name="connsiteX4" fmla="*/ 1116418 w 2275367"/>
                <a:gd name="connsiteY4" fmla="*/ 552911 h 577717"/>
                <a:gd name="connsiteX5" fmla="*/ 1350335 w 2275367"/>
                <a:gd name="connsiteY5" fmla="*/ 42548 h 577717"/>
                <a:gd name="connsiteX6" fmla="*/ 1669311 w 2275367"/>
                <a:gd name="connsiteY6" fmla="*/ 563543 h 577717"/>
                <a:gd name="connsiteX7" fmla="*/ 1945758 w 2275367"/>
                <a:gd name="connsiteY7" fmla="*/ 31915 h 577717"/>
                <a:gd name="connsiteX8" fmla="*/ 2158409 w 2275367"/>
                <a:gd name="connsiteY8" fmla="*/ 574176 h 577717"/>
                <a:gd name="connsiteX9" fmla="*/ 2275367 w 2275367"/>
                <a:gd name="connsiteY9" fmla="*/ 244567 h 577717"/>
                <a:gd name="connsiteX0" fmla="*/ 0 w 2275367"/>
                <a:gd name="connsiteY0" fmla="*/ 362058 h 578250"/>
                <a:gd name="connsiteX1" fmla="*/ 268693 w 2275367"/>
                <a:gd name="connsiteY1" fmla="*/ 2766 h 578250"/>
                <a:gd name="connsiteX2" fmla="*/ 570835 w 2275367"/>
                <a:gd name="connsiteY2" fmla="*/ 441691 h 578250"/>
                <a:gd name="connsiteX3" fmla="*/ 882502 w 2275367"/>
                <a:gd name="connsiteY3" fmla="*/ 551 h 578250"/>
                <a:gd name="connsiteX4" fmla="*/ 1116418 w 2275367"/>
                <a:gd name="connsiteY4" fmla="*/ 553444 h 578250"/>
                <a:gd name="connsiteX5" fmla="*/ 1350335 w 2275367"/>
                <a:gd name="connsiteY5" fmla="*/ 43081 h 578250"/>
                <a:gd name="connsiteX6" fmla="*/ 1669311 w 2275367"/>
                <a:gd name="connsiteY6" fmla="*/ 564076 h 578250"/>
                <a:gd name="connsiteX7" fmla="*/ 1945758 w 2275367"/>
                <a:gd name="connsiteY7" fmla="*/ 32448 h 578250"/>
                <a:gd name="connsiteX8" fmla="*/ 2158409 w 2275367"/>
                <a:gd name="connsiteY8" fmla="*/ 574709 h 578250"/>
                <a:gd name="connsiteX9" fmla="*/ 2275367 w 2275367"/>
                <a:gd name="connsiteY9" fmla="*/ 245100 h 578250"/>
                <a:gd name="connsiteX0" fmla="*/ 0 w 2275367"/>
                <a:gd name="connsiteY0" fmla="*/ 361510 h 577702"/>
                <a:gd name="connsiteX1" fmla="*/ 268693 w 2275367"/>
                <a:gd name="connsiteY1" fmla="*/ 2218 h 577702"/>
                <a:gd name="connsiteX2" fmla="*/ 570835 w 2275367"/>
                <a:gd name="connsiteY2" fmla="*/ 441143 h 577702"/>
                <a:gd name="connsiteX3" fmla="*/ 882502 w 2275367"/>
                <a:gd name="connsiteY3" fmla="*/ 3 h 577702"/>
                <a:gd name="connsiteX4" fmla="*/ 1154518 w 2275367"/>
                <a:gd name="connsiteY4" fmla="*/ 433833 h 577702"/>
                <a:gd name="connsiteX5" fmla="*/ 1350335 w 2275367"/>
                <a:gd name="connsiteY5" fmla="*/ 42533 h 577702"/>
                <a:gd name="connsiteX6" fmla="*/ 1669311 w 2275367"/>
                <a:gd name="connsiteY6" fmla="*/ 563528 h 577702"/>
                <a:gd name="connsiteX7" fmla="*/ 1945758 w 2275367"/>
                <a:gd name="connsiteY7" fmla="*/ 31900 h 577702"/>
                <a:gd name="connsiteX8" fmla="*/ 2158409 w 2275367"/>
                <a:gd name="connsiteY8" fmla="*/ 574161 h 577702"/>
                <a:gd name="connsiteX9" fmla="*/ 2275367 w 2275367"/>
                <a:gd name="connsiteY9" fmla="*/ 244552 h 577702"/>
                <a:gd name="connsiteX0" fmla="*/ 0 w 2275367"/>
                <a:gd name="connsiteY0" fmla="*/ 361510 h 577702"/>
                <a:gd name="connsiteX1" fmla="*/ 268693 w 2275367"/>
                <a:gd name="connsiteY1" fmla="*/ 2218 h 577702"/>
                <a:gd name="connsiteX2" fmla="*/ 570835 w 2275367"/>
                <a:gd name="connsiteY2" fmla="*/ 441143 h 577702"/>
                <a:gd name="connsiteX3" fmla="*/ 882502 w 2275367"/>
                <a:gd name="connsiteY3" fmla="*/ 3 h 577702"/>
                <a:gd name="connsiteX4" fmla="*/ 1154518 w 2275367"/>
                <a:gd name="connsiteY4" fmla="*/ 433833 h 577702"/>
                <a:gd name="connsiteX5" fmla="*/ 1412247 w 2275367"/>
                <a:gd name="connsiteY5" fmla="*/ 9195 h 577702"/>
                <a:gd name="connsiteX6" fmla="*/ 1669311 w 2275367"/>
                <a:gd name="connsiteY6" fmla="*/ 563528 h 577702"/>
                <a:gd name="connsiteX7" fmla="*/ 1945758 w 2275367"/>
                <a:gd name="connsiteY7" fmla="*/ 31900 h 577702"/>
                <a:gd name="connsiteX8" fmla="*/ 2158409 w 2275367"/>
                <a:gd name="connsiteY8" fmla="*/ 574161 h 577702"/>
                <a:gd name="connsiteX9" fmla="*/ 2275367 w 2275367"/>
                <a:gd name="connsiteY9" fmla="*/ 244552 h 577702"/>
                <a:gd name="connsiteX0" fmla="*/ 0 w 2275367"/>
                <a:gd name="connsiteY0" fmla="*/ 361510 h 577702"/>
                <a:gd name="connsiteX1" fmla="*/ 268693 w 2275367"/>
                <a:gd name="connsiteY1" fmla="*/ 2218 h 577702"/>
                <a:gd name="connsiteX2" fmla="*/ 570835 w 2275367"/>
                <a:gd name="connsiteY2" fmla="*/ 441143 h 577702"/>
                <a:gd name="connsiteX3" fmla="*/ 882502 w 2275367"/>
                <a:gd name="connsiteY3" fmla="*/ 3 h 577702"/>
                <a:gd name="connsiteX4" fmla="*/ 1154518 w 2275367"/>
                <a:gd name="connsiteY4" fmla="*/ 433833 h 577702"/>
                <a:gd name="connsiteX5" fmla="*/ 1412247 w 2275367"/>
                <a:gd name="connsiteY5" fmla="*/ 9195 h 577702"/>
                <a:gd name="connsiteX6" fmla="*/ 1669311 w 2275367"/>
                <a:gd name="connsiteY6" fmla="*/ 563528 h 577702"/>
                <a:gd name="connsiteX7" fmla="*/ 1945758 w 2275367"/>
                <a:gd name="connsiteY7" fmla="*/ 31900 h 577702"/>
                <a:gd name="connsiteX8" fmla="*/ 2158409 w 2275367"/>
                <a:gd name="connsiteY8" fmla="*/ 574161 h 577702"/>
                <a:gd name="connsiteX9" fmla="*/ 2275367 w 2275367"/>
                <a:gd name="connsiteY9" fmla="*/ 244552 h 577702"/>
                <a:gd name="connsiteX0" fmla="*/ 0 w 2275367"/>
                <a:gd name="connsiteY0" fmla="*/ 385663 h 601855"/>
                <a:gd name="connsiteX1" fmla="*/ 268693 w 2275367"/>
                <a:gd name="connsiteY1" fmla="*/ 26371 h 601855"/>
                <a:gd name="connsiteX2" fmla="*/ 570835 w 2275367"/>
                <a:gd name="connsiteY2" fmla="*/ 465296 h 601855"/>
                <a:gd name="connsiteX3" fmla="*/ 882502 w 2275367"/>
                <a:gd name="connsiteY3" fmla="*/ 24156 h 601855"/>
                <a:gd name="connsiteX4" fmla="*/ 1154518 w 2275367"/>
                <a:gd name="connsiteY4" fmla="*/ 457986 h 601855"/>
                <a:gd name="connsiteX5" fmla="*/ 1407484 w 2275367"/>
                <a:gd name="connsiteY5" fmla="*/ 10 h 601855"/>
                <a:gd name="connsiteX6" fmla="*/ 1669311 w 2275367"/>
                <a:gd name="connsiteY6" fmla="*/ 587681 h 601855"/>
                <a:gd name="connsiteX7" fmla="*/ 1945758 w 2275367"/>
                <a:gd name="connsiteY7" fmla="*/ 56053 h 601855"/>
                <a:gd name="connsiteX8" fmla="*/ 2158409 w 2275367"/>
                <a:gd name="connsiteY8" fmla="*/ 598314 h 601855"/>
                <a:gd name="connsiteX9" fmla="*/ 2275367 w 2275367"/>
                <a:gd name="connsiteY9" fmla="*/ 268705 h 601855"/>
                <a:gd name="connsiteX0" fmla="*/ 0 w 2275367"/>
                <a:gd name="connsiteY0" fmla="*/ 385663 h 601855"/>
                <a:gd name="connsiteX1" fmla="*/ 253627 w 2275367"/>
                <a:gd name="connsiteY1" fmla="*/ 23269 h 601855"/>
                <a:gd name="connsiteX2" fmla="*/ 570835 w 2275367"/>
                <a:gd name="connsiteY2" fmla="*/ 465296 h 601855"/>
                <a:gd name="connsiteX3" fmla="*/ 882502 w 2275367"/>
                <a:gd name="connsiteY3" fmla="*/ 24156 h 601855"/>
                <a:gd name="connsiteX4" fmla="*/ 1154518 w 2275367"/>
                <a:gd name="connsiteY4" fmla="*/ 457986 h 601855"/>
                <a:gd name="connsiteX5" fmla="*/ 1407484 w 2275367"/>
                <a:gd name="connsiteY5" fmla="*/ 10 h 601855"/>
                <a:gd name="connsiteX6" fmla="*/ 1669311 w 2275367"/>
                <a:gd name="connsiteY6" fmla="*/ 587681 h 601855"/>
                <a:gd name="connsiteX7" fmla="*/ 1945758 w 2275367"/>
                <a:gd name="connsiteY7" fmla="*/ 56053 h 601855"/>
                <a:gd name="connsiteX8" fmla="*/ 2158409 w 2275367"/>
                <a:gd name="connsiteY8" fmla="*/ 598314 h 601855"/>
                <a:gd name="connsiteX9" fmla="*/ 2275367 w 2275367"/>
                <a:gd name="connsiteY9" fmla="*/ 268705 h 601855"/>
                <a:gd name="connsiteX0" fmla="*/ 0 w 2275367"/>
                <a:gd name="connsiteY0" fmla="*/ 385663 h 601855"/>
                <a:gd name="connsiteX1" fmla="*/ 253627 w 2275367"/>
                <a:gd name="connsiteY1" fmla="*/ 23269 h 601855"/>
                <a:gd name="connsiteX2" fmla="*/ 570835 w 2275367"/>
                <a:gd name="connsiteY2" fmla="*/ 465296 h 601855"/>
                <a:gd name="connsiteX3" fmla="*/ 882502 w 2275367"/>
                <a:gd name="connsiteY3" fmla="*/ 24156 h 601855"/>
                <a:gd name="connsiteX4" fmla="*/ 1154518 w 2275367"/>
                <a:gd name="connsiteY4" fmla="*/ 457986 h 601855"/>
                <a:gd name="connsiteX5" fmla="*/ 1407484 w 2275367"/>
                <a:gd name="connsiteY5" fmla="*/ 10 h 601855"/>
                <a:gd name="connsiteX6" fmla="*/ 1669311 w 2275367"/>
                <a:gd name="connsiteY6" fmla="*/ 587681 h 601855"/>
                <a:gd name="connsiteX7" fmla="*/ 1945758 w 2275367"/>
                <a:gd name="connsiteY7" fmla="*/ 56053 h 601855"/>
                <a:gd name="connsiteX8" fmla="*/ 2158409 w 2275367"/>
                <a:gd name="connsiteY8" fmla="*/ 598314 h 601855"/>
                <a:gd name="connsiteX9" fmla="*/ 2275367 w 2275367"/>
                <a:gd name="connsiteY9" fmla="*/ 268705 h 601855"/>
                <a:gd name="connsiteX0" fmla="*/ 0 w 2275367"/>
                <a:gd name="connsiteY0" fmla="*/ 385663 h 601855"/>
                <a:gd name="connsiteX1" fmla="*/ 253627 w 2275367"/>
                <a:gd name="connsiteY1" fmla="*/ 23269 h 601855"/>
                <a:gd name="connsiteX2" fmla="*/ 570835 w 2275367"/>
                <a:gd name="connsiteY2" fmla="*/ 465296 h 601855"/>
                <a:gd name="connsiteX3" fmla="*/ 882502 w 2275367"/>
                <a:gd name="connsiteY3" fmla="*/ 24156 h 601855"/>
                <a:gd name="connsiteX4" fmla="*/ 1154518 w 2275367"/>
                <a:gd name="connsiteY4" fmla="*/ 457986 h 601855"/>
                <a:gd name="connsiteX5" fmla="*/ 1407484 w 2275367"/>
                <a:gd name="connsiteY5" fmla="*/ 10 h 601855"/>
                <a:gd name="connsiteX6" fmla="*/ 1669311 w 2275367"/>
                <a:gd name="connsiteY6" fmla="*/ 587681 h 601855"/>
                <a:gd name="connsiteX7" fmla="*/ 1945758 w 2275367"/>
                <a:gd name="connsiteY7" fmla="*/ 56053 h 601855"/>
                <a:gd name="connsiteX8" fmla="*/ 2158409 w 2275367"/>
                <a:gd name="connsiteY8" fmla="*/ 598314 h 601855"/>
                <a:gd name="connsiteX9" fmla="*/ 2275367 w 2275367"/>
                <a:gd name="connsiteY9" fmla="*/ 268705 h 601855"/>
                <a:gd name="connsiteX0" fmla="*/ 0 w 2275367"/>
                <a:gd name="connsiteY0" fmla="*/ 385663 h 601855"/>
                <a:gd name="connsiteX1" fmla="*/ 253627 w 2275367"/>
                <a:gd name="connsiteY1" fmla="*/ 23269 h 601855"/>
                <a:gd name="connsiteX2" fmla="*/ 570835 w 2275367"/>
                <a:gd name="connsiteY2" fmla="*/ 465296 h 601855"/>
                <a:gd name="connsiteX3" fmla="*/ 882502 w 2275367"/>
                <a:gd name="connsiteY3" fmla="*/ 24156 h 601855"/>
                <a:gd name="connsiteX4" fmla="*/ 1154518 w 2275367"/>
                <a:gd name="connsiteY4" fmla="*/ 457986 h 601855"/>
                <a:gd name="connsiteX5" fmla="*/ 1407484 w 2275367"/>
                <a:gd name="connsiteY5" fmla="*/ 10 h 601855"/>
                <a:gd name="connsiteX6" fmla="*/ 1669311 w 2275367"/>
                <a:gd name="connsiteY6" fmla="*/ 587681 h 601855"/>
                <a:gd name="connsiteX7" fmla="*/ 1945758 w 2275367"/>
                <a:gd name="connsiteY7" fmla="*/ 56053 h 601855"/>
                <a:gd name="connsiteX8" fmla="*/ 2158409 w 2275367"/>
                <a:gd name="connsiteY8" fmla="*/ 598314 h 601855"/>
                <a:gd name="connsiteX9" fmla="*/ 2275367 w 2275367"/>
                <a:gd name="connsiteY9" fmla="*/ 268705 h 601855"/>
                <a:gd name="connsiteX0" fmla="*/ 0 w 2275367"/>
                <a:gd name="connsiteY0" fmla="*/ 385663 h 601855"/>
                <a:gd name="connsiteX1" fmla="*/ 266810 w 2275367"/>
                <a:gd name="connsiteY1" fmla="*/ 7761 h 601855"/>
                <a:gd name="connsiteX2" fmla="*/ 570835 w 2275367"/>
                <a:gd name="connsiteY2" fmla="*/ 465296 h 601855"/>
                <a:gd name="connsiteX3" fmla="*/ 882502 w 2275367"/>
                <a:gd name="connsiteY3" fmla="*/ 24156 h 601855"/>
                <a:gd name="connsiteX4" fmla="*/ 1154518 w 2275367"/>
                <a:gd name="connsiteY4" fmla="*/ 457986 h 601855"/>
                <a:gd name="connsiteX5" fmla="*/ 1407484 w 2275367"/>
                <a:gd name="connsiteY5" fmla="*/ 10 h 601855"/>
                <a:gd name="connsiteX6" fmla="*/ 1669311 w 2275367"/>
                <a:gd name="connsiteY6" fmla="*/ 587681 h 601855"/>
                <a:gd name="connsiteX7" fmla="*/ 1945758 w 2275367"/>
                <a:gd name="connsiteY7" fmla="*/ 56053 h 601855"/>
                <a:gd name="connsiteX8" fmla="*/ 2158409 w 2275367"/>
                <a:gd name="connsiteY8" fmla="*/ 598314 h 601855"/>
                <a:gd name="connsiteX9" fmla="*/ 2275367 w 2275367"/>
                <a:gd name="connsiteY9" fmla="*/ 268705 h 601855"/>
                <a:gd name="connsiteX0" fmla="*/ 0 w 2286666"/>
                <a:gd name="connsiteY0" fmla="*/ 219471 h 606253"/>
                <a:gd name="connsiteX1" fmla="*/ 278109 w 2286666"/>
                <a:gd name="connsiteY1" fmla="*/ 12159 h 606253"/>
                <a:gd name="connsiteX2" fmla="*/ 582134 w 2286666"/>
                <a:gd name="connsiteY2" fmla="*/ 469694 h 606253"/>
                <a:gd name="connsiteX3" fmla="*/ 893801 w 2286666"/>
                <a:gd name="connsiteY3" fmla="*/ 28554 h 606253"/>
                <a:gd name="connsiteX4" fmla="*/ 1165817 w 2286666"/>
                <a:gd name="connsiteY4" fmla="*/ 462384 h 606253"/>
                <a:gd name="connsiteX5" fmla="*/ 1418783 w 2286666"/>
                <a:gd name="connsiteY5" fmla="*/ 4408 h 606253"/>
                <a:gd name="connsiteX6" fmla="*/ 1680610 w 2286666"/>
                <a:gd name="connsiteY6" fmla="*/ 592079 h 606253"/>
                <a:gd name="connsiteX7" fmla="*/ 1957057 w 2286666"/>
                <a:gd name="connsiteY7" fmla="*/ 60451 h 606253"/>
                <a:gd name="connsiteX8" fmla="*/ 2169708 w 2286666"/>
                <a:gd name="connsiteY8" fmla="*/ 602712 h 606253"/>
                <a:gd name="connsiteX9" fmla="*/ 2286666 w 2286666"/>
                <a:gd name="connsiteY9" fmla="*/ 273103 h 606253"/>
                <a:gd name="connsiteX0" fmla="*/ 0 w 2286666"/>
                <a:gd name="connsiteY0" fmla="*/ 219471 h 606253"/>
                <a:gd name="connsiteX1" fmla="*/ 278109 w 2286666"/>
                <a:gd name="connsiteY1" fmla="*/ 12159 h 606253"/>
                <a:gd name="connsiteX2" fmla="*/ 582134 w 2286666"/>
                <a:gd name="connsiteY2" fmla="*/ 469694 h 606253"/>
                <a:gd name="connsiteX3" fmla="*/ 893801 w 2286666"/>
                <a:gd name="connsiteY3" fmla="*/ 28554 h 606253"/>
                <a:gd name="connsiteX4" fmla="*/ 1165817 w 2286666"/>
                <a:gd name="connsiteY4" fmla="*/ 462384 h 606253"/>
                <a:gd name="connsiteX5" fmla="*/ 1418783 w 2286666"/>
                <a:gd name="connsiteY5" fmla="*/ 4408 h 606253"/>
                <a:gd name="connsiteX6" fmla="*/ 1680610 w 2286666"/>
                <a:gd name="connsiteY6" fmla="*/ 592079 h 606253"/>
                <a:gd name="connsiteX7" fmla="*/ 1957057 w 2286666"/>
                <a:gd name="connsiteY7" fmla="*/ 60451 h 606253"/>
                <a:gd name="connsiteX8" fmla="*/ 2169708 w 2286666"/>
                <a:gd name="connsiteY8" fmla="*/ 602712 h 606253"/>
                <a:gd name="connsiteX9" fmla="*/ 2286666 w 2286666"/>
                <a:gd name="connsiteY9" fmla="*/ 273103 h 606253"/>
                <a:gd name="connsiteX0" fmla="*/ 0 w 2286666"/>
                <a:gd name="connsiteY0" fmla="*/ 215074 h 601856"/>
                <a:gd name="connsiteX1" fmla="*/ 278109 w 2286666"/>
                <a:gd name="connsiteY1" fmla="*/ 7762 h 601856"/>
                <a:gd name="connsiteX2" fmla="*/ 582134 w 2286666"/>
                <a:gd name="connsiteY2" fmla="*/ 465297 h 601856"/>
                <a:gd name="connsiteX3" fmla="*/ 893801 w 2286666"/>
                <a:gd name="connsiteY3" fmla="*/ 24157 h 601856"/>
                <a:gd name="connsiteX4" fmla="*/ 1165817 w 2286666"/>
                <a:gd name="connsiteY4" fmla="*/ 457987 h 601856"/>
                <a:gd name="connsiteX5" fmla="*/ 1418783 w 2286666"/>
                <a:gd name="connsiteY5" fmla="*/ 11 h 601856"/>
                <a:gd name="connsiteX6" fmla="*/ 1680610 w 2286666"/>
                <a:gd name="connsiteY6" fmla="*/ 587682 h 601856"/>
                <a:gd name="connsiteX7" fmla="*/ 1957057 w 2286666"/>
                <a:gd name="connsiteY7" fmla="*/ 56054 h 601856"/>
                <a:gd name="connsiteX8" fmla="*/ 2169708 w 2286666"/>
                <a:gd name="connsiteY8" fmla="*/ 598315 h 601856"/>
                <a:gd name="connsiteX9" fmla="*/ 2286666 w 2286666"/>
                <a:gd name="connsiteY9" fmla="*/ 268706 h 601856"/>
                <a:gd name="connsiteX0" fmla="*/ 0 w 2286666"/>
                <a:gd name="connsiteY0" fmla="*/ 215074 h 601856"/>
                <a:gd name="connsiteX1" fmla="*/ 278109 w 2286666"/>
                <a:gd name="connsiteY1" fmla="*/ 7762 h 601856"/>
                <a:gd name="connsiteX2" fmla="*/ 533170 w 2286666"/>
                <a:gd name="connsiteY2" fmla="*/ 217166 h 601856"/>
                <a:gd name="connsiteX3" fmla="*/ 893801 w 2286666"/>
                <a:gd name="connsiteY3" fmla="*/ 24157 h 601856"/>
                <a:gd name="connsiteX4" fmla="*/ 1165817 w 2286666"/>
                <a:gd name="connsiteY4" fmla="*/ 457987 h 601856"/>
                <a:gd name="connsiteX5" fmla="*/ 1418783 w 2286666"/>
                <a:gd name="connsiteY5" fmla="*/ 11 h 601856"/>
                <a:gd name="connsiteX6" fmla="*/ 1680610 w 2286666"/>
                <a:gd name="connsiteY6" fmla="*/ 587682 h 601856"/>
                <a:gd name="connsiteX7" fmla="*/ 1957057 w 2286666"/>
                <a:gd name="connsiteY7" fmla="*/ 56054 h 601856"/>
                <a:gd name="connsiteX8" fmla="*/ 2169708 w 2286666"/>
                <a:gd name="connsiteY8" fmla="*/ 598315 h 601856"/>
                <a:gd name="connsiteX9" fmla="*/ 2286666 w 2286666"/>
                <a:gd name="connsiteY9" fmla="*/ 268706 h 601856"/>
                <a:gd name="connsiteX0" fmla="*/ 0 w 2286666"/>
                <a:gd name="connsiteY0" fmla="*/ 215074 h 601856"/>
                <a:gd name="connsiteX1" fmla="*/ 270576 w 2286666"/>
                <a:gd name="connsiteY1" fmla="*/ 7762 h 601856"/>
                <a:gd name="connsiteX2" fmla="*/ 533170 w 2286666"/>
                <a:gd name="connsiteY2" fmla="*/ 217166 h 601856"/>
                <a:gd name="connsiteX3" fmla="*/ 893801 w 2286666"/>
                <a:gd name="connsiteY3" fmla="*/ 24157 h 601856"/>
                <a:gd name="connsiteX4" fmla="*/ 1165817 w 2286666"/>
                <a:gd name="connsiteY4" fmla="*/ 457987 h 601856"/>
                <a:gd name="connsiteX5" fmla="*/ 1418783 w 2286666"/>
                <a:gd name="connsiteY5" fmla="*/ 11 h 601856"/>
                <a:gd name="connsiteX6" fmla="*/ 1680610 w 2286666"/>
                <a:gd name="connsiteY6" fmla="*/ 587682 h 601856"/>
                <a:gd name="connsiteX7" fmla="*/ 1957057 w 2286666"/>
                <a:gd name="connsiteY7" fmla="*/ 56054 h 601856"/>
                <a:gd name="connsiteX8" fmla="*/ 2169708 w 2286666"/>
                <a:gd name="connsiteY8" fmla="*/ 598315 h 601856"/>
                <a:gd name="connsiteX9" fmla="*/ 2286666 w 2286666"/>
                <a:gd name="connsiteY9" fmla="*/ 268706 h 601856"/>
                <a:gd name="connsiteX0" fmla="*/ 0 w 2286666"/>
                <a:gd name="connsiteY0" fmla="*/ 215074 h 601856"/>
                <a:gd name="connsiteX1" fmla="*/ 270576 w 2286666"/>
                <a:gd name="connsiteY1" fmla="*/ 7762 h 601856"/>
                <a:gd name="connsiteX2" fmla="*/ 533170 w 2286666"/>
                <a:gd name="connsiteY2" fmla="*/ 217166 h 601856"/>
                <a:gd name="connsiteX3" fmla="*/ 893801 w 2286666"/>
                <a:gd name="connsiteY3" fmla="*/ 24157 h 601856"/>
                <a:gd name="connsiteX4" fmla="*/ 1165817 w 2286666"/>
                <a:gd name="connsiteY4" fmla="*/ 457987 h 601856"/>
                <a:gd name="connsiteX5" fmla="*/ 1418783 w 2286666"/>
                <a:gd name="connsiteY5" fmla="*/ 11 h 601856"/>
                <a:gd name="connsiteX6" fmla="*/ 1680610 w 2286666"/>
                <a:gd name="connsiteY6" fmla="*/ 587682 h 601856"/>
                <a:gd name="connsiteX7" fmla="*/ 1957057 w 2286666"/>
                <a:gd name="connsiteY7" fmla="*/ 56054 h 601856"/>
                <a:gd name="connsiteX8" fmla="*/ 2169708 w 2286666"/>
                <a:gd name="connsiteY8" fmla="*/ 598315 h 601856"/>
                <a:gd name="connsiteX9" fmla="*/ 2286666 w 2286666"/>
                <a:gd name="connsiteY9" fmla="*/ 268706 h 601856"/>
                <a:gd name="connsiteX0" fmla="*/ 0 w 2286666"/>
                <a:gd name="connsiteY0" fmla="*/ 215074 h 601856"/>
                <a:gd name="connsiteX1" fmla="*/ 270576 w 2286666"/>
                <a:gd name="connsiteY1" fmla="*/ 7762 h 601856"/>
                <a:gd name="connsiteX2" fmla="*/ 533170 w 2286666"/>
                <a:gd name="connsiteY2" fmla="*/ 217166 h 601856"/>
                <a:gd name="connsiteX3" fmla="*/ 893801 w 2286666"/>
                <a:gd name="connsiteY3" fmla="*/ 24157 h 601856"/>
                <a:gd name="connsiteX4" fmla="*/ 1165817 w 2286666"/>
                <a:gd name="connsiteY4" fmla="*/ 457987 h 601856"/>
                <a:gd name="connsiteX5" fmla="*/ 1418783 w 2286666"/>
                <a:gd name="connsiteY5" fmla="*/ 11 h 601856"/>
                <a:gd name="connsiteX6" fmla="*/ 1680610 w 2286666"/>
                <a:gd name="connsiteY6" fmla="*/ 587682 h 601856"/>
                <a:gd name="connsiteX7" fmla="*/ 1957057 w 2286666"/>
                <a:gd name="connsiteY7" fmla="*/ 56054 h 601856"/>
                <a:gd name="connsiteX8" fmla="*/ 2169708 w 2286666"/>
                <a:gd name="connsiteY8" fmla="*/ 598315 h 601856"/>
                <a:gd name="connsiteX9" fmla="*/ 2286666 w 2286666"/>
                <a:gd name="connsiteY9" fmla="*/ 268706 h 601856"/>
                <a:gd name="connsiteX0" fmla="*/ 0 w 2286666"/>
                <a:gd name="connsiteY0" fmla="*/ 215074 h 601856"/>
                <a:gd name="connsiteX1" fmla="*/ 270576 w 2286666"/>
                <a:gd name="connsiteY1" fmla="*/ 7762 h 601856"/>
                <a:gd name="connsiteX2" fmla="*/ 533170 w 2286666"/>
                <a:gd name="connsiteY2" fmla="*/ 217166 h 601856"/>
                <a:gd name="connsiteX3" fmla="*/ 893801 w 2286666"/>
                <a:gd name="connsiteY3" fmla="*/ 24157 h 601856"/>
                <a:gd name="connsiteX4" fmla="*/ 1165817 w 2286666"/>
                <a:gd name="connsiteY4" fmla="*/ 457987 h 601856"/>
                <a:gd name="connsiteX5" fmla="*/ 1418783 w 2286666"/>
                <a:gd name="connsiteY5" fmla="*/ 11 h 601856"/>
                <a:gd name="connsiteX6" fmla="*/ 1680610 w 2286666"/>
                <a:gd name="connsiteY6" fmla="*/ 587682 h 601856"/>
                <a:gd name="connsiteX7" fmla="*/ 1957057 w 2286666"/>
                <a:gd name="connsiteY7" fmla="*/ 56054 h 601856"/>
                <a:gd name="connsiteX8" fmla="*/ 2169708 w 2286666"/>
                <a:gd name="connsiteY8" fmla="*/ 598315 h 601856"/>
                <a:gd name="connsiteX9" fmla="*/ 2286666 w 2286666"/>
                <a:gd name="connsiteY9" fmla="*/ 268706 h 601856"/>
                <a:gd name="connsiteX0" fmla="*/ 0 w 2286666"/>
                <a:gd name="connsiteY0" fmla="*/ 215074 h 601856"/>
                <a:gd name="connsiteX1" fmla="*/ 270576 w 2286666"/>
                <a:gd name="connsiteY1" fmla="*/ 7762 h 601856"/>
                <a:gd name="connsiteX2" fmla="*/ 550119 w 2286666"/>
                <a:gd name="connsiteY2" fmla="*/ 217166 h 601856"/>
                <a:gd name="connsiteX3" fmla="*/ 893801 w 2286666"/>
                <a:gd name="connsiteY3" fmla="*/ 24157 h 601856"/>
                <a:gd name="connsiteX4" fmla="*/ 1165817 w 2286666"/>
                <a:gd name="connsiteY4" fmla="*/ 457987 h 601856"/>
                <a:gd name="connsiteX5" fmla="*/ 1418783 w 2286666"/>
                <a:gd name="connsiteY5" fmla="*/ 11 h 601856"/>
                <a:gd name="connsiteX6" fmla="*/ 1680610 w 2286666"/>
                <a:gd name="connsiteY6" fmla="*/ 587682 h 601856"/>
                <a:gd name="connsiteX7" fmla="*/ 1957057 w 2286666"/>
                <a:gd name="connsiteY7" fmla="*/ 56054 h 601856"/>
                <a:gd name="connsiteX8" fmla="*/ 2169708 w 2286666"/>
                <a:gd name="connsiteY8" fmla="*/ 598315 h 601856"/>
                <a:gd name="connsiteX9" fmla="*/ 2286666 w 2286666"/>
                <a:gd name="connsiteY9" fmla="*/ 268706 h 601856"/>
                <a:gd name="connsiteX0" fmla="*/ 0 w 2286666"/>
                <a:gd name="connsiteY0" fmla="*/ 215074 h 601856"/>
                <a:gd name="connsiteX1" fmla="*/ 270576 w 2286666"/>
                <a:gd name="connsiteY1" fmla="*/ 7762 h 601856"/>
                <a:gd name="connsiteX2" fmla="*/ 550119 w 2286666"/>
                <a:gd name="connsiteY2" fmla="*/ 217166 h 601856"/>
                <a:gd name="connsiteX3" fmla="*/ 893801 w 2286666"/>
                <a:gd name="connsiteY3" fmla="*/ 24157 h 601856"/>
                <a:gd name="connsiteX4" fmla="*/ 1165817 w 2286666"/>
                <a:gd name="connsiteY4" fmla="*/ 457987 h 601856"/>
                <a:gd name="connsiteX5" fmla="*/ 1418783 w 2286666"/>
                <a:gd name="connsiteY5" fmla="*/ 11 h 601856"/>
                <a:gd name="connsiteX6" fmla="*/ 1680610 w 2286666"/>
                <a:gd name="connsiteY6" fmla="*/ 587682 h 601856"/>
                <a:gd name="connsiteX7" fmla="*/ 1957057 w 2286666"/>
                <a:gd name="connsiteY7" fmla="*/ 56054 h 601856"/>
                <a:gd name="connsiteX8" fmla="*/ 2169708 w 2286666"/>
                <a:gd name="connsiteY8" fmla="*/ 598315 h 601856"/>
                <a:gd name="connsiteX9" fmla="*/ 2286666 w 2286666"/>
                <a:gd name="connsiteY9" fmla="*/ 268706 h 601856"/>
                <a:gd name="connsiteX0" fmla="*/ 0 w 2286666"/>
                <a:gd name="connsiteY0" fmla="*/ 215074 h 601856"/>
                <a:gd name="connsiteX1" fmla="*/ 270576 w 2286666"/>
                <a:gd name="connsiteY1" fmla="*/ 7762 h 601856"/>
                <a:gd name="connsiteX2" fmla="*/ 550119 w 2286666"/>
                <a:gd name="connsiteY2" fmla="*/ 217166 h 601856"/>
                <a:gd name="connsiteX3" fmla="*/ 893801 w 2286666"/>
                <a:gd name="connsiteY3" fmla="*/ 24157 h 601856"/>
                <a:gd name="connsiteX4" fmla="*/ 1165817 w 2286666"/>
                <a:gd name="connsiteY4" fmla="*/ 457987 h 601856"/>
                <a:gd name="connsiteX5" fmla="*/ 1418783 w 2286666"/>
                <a:gd name="connsiteY5" fmla="*/ 11 h 601856"/>
                <a:gd name="connsiteX6" fmla="*/ 1680610 w 2286666"/>
                <a:gd name="connsiteY6" fmla="*/ 587682 h 601856"/>
                <a:gd name="connsiteX7" fmla="*/ 1957057 w 2286666"/>
                <a:gd name="connsiteY7" fmla="*/ 56054 h 601856"/>
                <a:gd name="connsiteX8" fmla="*/ 2169708 w 2286666"/>
                <a:gd name="connsiteY8" fmla="*/ 598315 h 601856"/>
                <a:gd name="connsiteX9" fmla="*/ 2286666 w 2286666"/>
                <a:gd name="connsiteY9" fmla="*/ 268706 h 601856"/>
                <a:gd name="connsiteX0" fmla="*/ 0 w 2286666"/>
                <a:gd name="connsiteY0" fmla="*/ 215074 h 601856"/>
                <a:gd name="connsiteX1" fmla="*/ 270576 w 2286666"/>
                <a:gd name="connsiteY1" fmla="*/ 7762 h 601856"/>
                <a:gd name="connsiteX2" fmla="*/ 550119 w 2286666"/>
                <a:gd name="connsiteY2" fmla="*/ 217166 h 601856"/>
                <a:gd name="connsiteX3" fmla="*/ 844837 w 2286666"/>
                <a:gd name="connsiteY3" fmla="*/ 7098 h 601856"/>
                <a:gd name="connsiteX4" fmla="*/ 1165817 w 2286666"/>
                <a:gd name="connsiteY4" fmla="*/ 457987 h 601856"/>
                <a:gd name="connsiteX5" fmla="*/ 1418783 w 2286666"/>
                <a:gd name="connsiteY5" fmla="*/ 11 h 601856"/>
                <a:gd name="connsiteX6" fmla="*/ 1680610 w 2286666"/>
                <a:gd name="connsiteY6" fmla="*/ 587682 h 601856"/>
                <a:gd name="connsiteX7" fmla="*/ 1957057 w 2286666"/>
                <a:gd name="connsiteY7" fmla="*/ 56054 h 601856"/>
                <a:gd name="connsiteX8" fmla="*/ 2169708 w 2286666"/>
                <a:gd name="connsiteY8" fmla="*/ 598315 h 601856"/>
                <a:gd name="connsiteX9" fmla="*/ 2286666 w 2286666"/>
                <a:gd name="connsiteY9" fmla="*/ 268706 h 601856"/>
                <a:gd name="connsiteX0" fmla="*/ 0 w 2286666"/>
                <a:gd name="connsiteY0" fmla="*/ 223372 h 610154"/>
                <a:gd name="connsiteX1" fmla="*/ 270576 w 2286666"/>
                <a:gd name="connsiteY1" fmla="*/ 16060 h 610154"/>
                <a:gd name="connsiteX2" fmla="*/ 550119 w 2286666"/>
                <a:gd name="connsiteY2" fmla="*/ 225464 h 610154"/>
                <a:gd name="connsiteX3" fmla="*/ 844837 w 2286666"/>
                <a:gd name="connsiteY3" fmla="*/ 15396 h 610154"/>
                <a:gd name="connsiteX4" fmla="*/ 1094254 w 2286666"/>
                <a:gd name="connsiteY4" fmla="*/ 235213 h 610154"/>
                <a:gd name="connsiteX5" fmla="*/ 1418783 w 2286666"/>
                <a:gd name="connsiteY5" fmla="*/ 8309 h 610154"/>
                <a:gd name="connsiteX6" fmla="*/ 1680610 w 2286666"/>
                <a:gd name="connsiteY6" fmla="*/ 595980 h 610154"/>
                <a:gd name="connsiteX7" fmla="*/ 1957057 w 2286666"/>
                <a:gd name="connsiteY7" fmla="*/ 64352 h 610154"/>
                <a:gd name="connsiteX8" fmla="*/ 2169708 w 2286666"/>
                <a:gd name="connsiteY8" fmla="*/ 606613 h 610154"/>
                <a:gd name="connsiteX9" fmla="*/ 2286666 w 2286666"/>
                <a:gd name="connsiteY9" fmla="*/ 277004 h 610154"/>
                <a:gd name="connsiteX0" fmla="*/ 0 w 2286666"/>
                <a:gd name="connsiteY0" fmla="*/ 215064 h 601846"/>
                <a:gd name="connsiteX1" fmla="*/ 270576 w 2286666"/>
                <a:gd name="connsiteY1" fmla="*/ 7752 h 601846"/>
                <a:gd name="connsiteX2" fmla="*/ 550119 w 2286666"/>
                <a:gd name="connsiteY2" fmla="*/ 217156 h 601846"/>
                <a:gd name="connsiteX3" fmla="*/ 844837 w 2286666"/>
                <a:gd name="connsiteY3" fmla="*/ 7088 h 601846"/>
                <a:gd name="connsiteX4" fmla="*/ 1094254 w 2286666"/>
                <a:gd name="connsiteY4" fmla="*/ 226905 h 601846"/>
                <a:gd name="connsiteX5" fmla="*/ 1418783 w 2286666"/>
                <a:gd name="connsiteY5" fmla="*/ 1 h 601846"/>
                <a:gd name="connsiteX6" fmla="*/ 1680610 w 2286666"/>
                <a:gd name="connsiteY6" fmla="*/ 587672 h 601846"/>
                <a:gd name="connsiteX7" fmla="*/ 1957057 w 2286666"/>
                <a:gd name="connsiteY7" fmla="*/ 56044 h 601846"/>
                <a:gd name="connsiteX8" fmla="*/ 2169708 w 2286666"/>
                <a:gd name="connsiteY8" fmla="*/ 598305 h 601846"/>
                <a:gd name="connsiteX9" fmla="*/ 2286666 w 2286666"/>
                <a:gd name="connsiteY9" fmla="*/ 268696 h 601846"/>
                <a:gd name="connsiteX0" fmla="*/ 0 w 2286666"/>
                <a:gd name="connsiteY0" fmla="*/ 215064 h 601846"/>
                <a:gd name="connsiteX1" fmla="*/ 270576 w 2286666"/>
                <a:gd name="connsiteY1" fmla="*/ 7752 h 601846"/>
                <a:gd name="connsiteX2" fmla="*/ 550119 w 2286666"/>
                <a:gd name="connsiteY2" fmla="*/ 217156 h 601846"/>
                <a:gd name="connsiteX3" fmla="*/ 844837 w 2286666"/>
                <a:gd name="connsiteY3" fmla="*/ 7088 h 601846"/>
                <a:gd name="connsiteX4" fmla="*/ 1094254 w 2286666"/>
                <a:gd name="connsiteY4" fmla="*/ 226905 h 601846"/>
                <a:gd name="connsiteX5" fmla="*/ 1366052 w 2286666"/>
                <a:gd name="connsiteY5" fmla="*/ 1 h 601846"/>
                <a:gd name="connsiteX6" fmla="*/ 1680610 w 2286666"/>
                <a:gd name="connsiteY6" fmla="*/ 587672 h 601846"/>
                <a:gd name="connsiteX7" fmla="*/ 1957057 w 2286666"/>
                <a:gd name="connsiteY7" fmla="*/ 56044 h 601846"/>
                <a:gd name="connsiteX8" fmla="*/ 2169708 w 2286666"/>
                <a:gd name="connsiteY8" fmla="*/ 598305 h 601846"/>
                <a:gd name="connsiteX9" fmla="*/ 2286666 w 2286666"/>
                <a:gd name="connsiteY9" fmla="*/ 268696 h 601846"/>
                <a:gd name="connsiteX0" fmla="*/ 0 w 2286666"/>
                <a:gd name="connsiteY0" fmla="*/ 215064 h 601846"/>
                <a:gd name="connsiteX1" fmla="*/ 270576 w 2286666"/>
                <a:gd name="connsiteY1" fmla="*/ 7752 h 601846"/>
                <a:gd name="connsiteX2" fmla="*/ 550119 w 2286666"/>
                <a:gd name="connsiteY2" fmla="*/ 217156 h 601846"/>
                <a:gd name="connsiteX3" fmla="*/ 844837 w 2286666"/>
                <a:gd name="connsiteY3" fmla="*/ 7088 h 601846"/>
                <a:gd name="connsiteX4" fmla="*/ 1094254 w 2286666"/>
                <a:gd name="connsiteY4" fmla="*/ 226905 h 601846"/>
                <a:gd name="connsiteX5" fmla="*/ 1366052 w 2286666"/>
                <a:gd name="connsiteY5" fmla="*/ 1 h 601846"/>
                <a:gd name="connsiteX6" fmla="*/ 1629763 w 2286666"/>
                <a:gd name="connsiteY6" fmla="*/ 224780 h 601846"/>
                <a:gd name="connsiteX7" fmla="*/ 1957057 w 2286666"/>
                <a:gd name="connsiteY7" fmla="*/ 56044 h 601846"/>
                <a:gd name="connsiteX8" fmla="*/ 2169708 w 2286666"/>
                <a:gd name="connsiteY8" fmla="*/ 598305 h 601846"/>
                <a:gd name="connsiteX9" fmla="*/ 2286666 w 2286666"/>
                <a:gd name="connsiteY9" fmla="*/ 268696 h 601846"/>
                <a:gd name="connsiteX0" fmla="*/ 0 w 2286666"/>
                <a:gd name="connsiteY0" fmla="*/ 215064 h 601846"/>
                <a:gd name="connsiteX1" fmla="*/ 270576 w 2286666"/>
                <a:gd name="connsiteY1" fmla="*/ 7752 h 601846"/>
                <a:gd name="connsiteX2" fmla="*/ 550119 w 2286666"/>
                <a:gd name="connsiteY2" fmla="*/ 217156 h 601846"/>
                <a:gd name="connsiteX3" fmla="*/ 844837 w 2286666"/>
                <a:gd name="connsiteY3" fmla="*/ 7088 h 601846"/>
                <a:gd name="connsiteX4" fmla="*/ 1094254 w 2286666"/>
                <a:gd name="connsiteY4" fmla="*/ 226905 h 601846"/>
                <a:gd name="connsiteX5" fmla="*/ 1366052 w 2286666"/>
                <a:gd name="connsiteY5" fmla="*/ 1 h 601846"/>
                <a:gd name="connsiteX6" fmla="*/ 1629763 w 2286666"/>
                <a:gd name="connsiteY6" fmla="*/ 224780 h 601846"/>
                <a:gd name="connsiteX7" fmla="*/ 1957057 w 2286666"/>
                <a:gd name="connsiteY7" fmla="*/ 56044 h 601846"/>
                <a:gd name="connsiteX8" fmla="*/ 2169708 w 2286666"/>
                <a:gd name="connsiteY8" fmla="*/ 598305 h 601846"/>
                <a:gd name="connsiteX9" fmla="*/ 2286666 w 2286666"/>
                <a:gd name="connsiteY9" fmla="*/ 268696 h 601846"/>
                <a:gd name="connsiteX0" fmla="*/ 0 w 2286666"/>
                <a:gd name="connsiteY0" fmla="*/ 216116 h 602898"/>
                <a:gd name="connsiteX1" fmla="*/ 270576 w 2286666"/>
                <a:gd name="connsiteY1" fmla="*/ 8804 h 602898"/>
                <a:gd name="connsiteX2" fmla="*/ 550119 w 2286666"/>
                <a:gd name="connsiteY2" fmla="*/ 218208 h 602898"/>
                <a:gd name="connsiteX3" fmla="*/ 844837 w 2286666"/>
                <a:gd name="connsiteY3" fmla="*/ 8140 h 602898"/>
                <a:gd name="connsiteX4" fmla="*/ 1094254 w 2286666"/>
                <a:gd name="connsiteY4" fmla="*/ 227957 h 602898"/>
                <a:gd name="connsiteX5" fmla="*/ 1366052 w 2286666"/>
                <a:gd name="connsiteY5" fmla="*/ 1053 h 602898"/>
                <a:gd name="connsiteX6" fmla="*/ 1629763 w 2286666"/>
                <a:gd name="connsiteY6" fmla="*/ 225832 h 602898"/>
                <a:gd name="connsiteX7" fmla="*/ 1941991 w 2286666"/>
                <a:gd name="connsiteY7" fmla="*/ 9021 h 602898"/>
                <a:gd name="connsiteX8" fmla="*/ 2169708 w 2286666"/>
                <a:gd name="connsiteY8" fmla="*/ 599357 h 602898"/>
                <a:gd name="connsiteX9" fmla="*/ 2286666 w 2286666"/>
                <a:gd name="connsiteY9" fmla="*/ 269748 h 602898"/>
                <a:gd name="connsiteX0" fmla="*/ 0 w 2286666"/>
                <a:gd name="connsiteY0" fmla="*/ 215064 h 601846"/>
                <a:gd name="connsiteX1" fmla="*/ 270576 w 2286666"/>
                <a:gd name="connsiteY1" fmla="*/ 7752 h 601846"/>
                <a:gd name="connsiteX2" fmla="*/ 550119 w 2286666"/>
                <a:gd name="connsiteY2" fmla="*/ 217156 h 601846"/>
                <a:gd name="connsiteX3" fmla="*/ 844837 w 2286666"/>
                <a:gd name="connsiteY3" fmla="*/ 7088 h 601846"/>
                <a:gd name="connsiteX4" fmla="*/ 1094254 w 2286666"/>
                <a:gd name="connsiteY4" fmla="*/ 226905 h 601846"/>
                <a:gd name="connsiteX5" fmla="*/ 1366052 w 2286666"/>
                <a:gd name="connsiteY5" fmla="*/ 1 h 601846"/>
                <a:gd name="connsiteX6" fmla="*/ 1629763 w 2286666"/>
                <a:gd name="connsiteY6" fmla="*/ 224780 h 601846"/>
                <a:gd name="connsiteX7" fmla="*/ 1941991 w 2286666"/>
                <a:gd name="connsiteY7" fmla="*/ 7969 h 601846"/>
                <a:gd name="connsiteX8" fmla="*/ 2169708 w 2286666"/>
                <a:gd name="connsiteY8" fmla="*/ 598305 h 601846"/>
                <a:gd name="connsiteX9" fmla="*/ 2286666 w 2286666"/>
                <a:gd name="connsiteY9" fmla="*/ 268696 h 601846"/>
                <a:gd name="connsiteX0" fmla="*/ 0 w 2286666"/>
                <a:gd name="connsiteY0" fmla="*/ 215064 h 316025"/>
                <a:gd name="connsiteX1" fmla="*/ 270576 w 2286666"/>
                <a:gd name="connsiteY1" fmla="*/ 7752 h 316025"/>
                <a:gd name="connsiteX2" fmla="*/ 550119 w 2286666"/>
                <a:gd name="connsiteY2" fmla="*/ 217156 h 316025"/>
                <a:gd name="connsiteX3" fmla="*/ 844837 w 2286666"/>
                <a:gd name="connsiteY3" fmla="*/ 7088 h 316025"/>
                <a:gd name="connsiteX4" fmla="*/ 1094254 w 2286666"/>
                <a:gd name="connsiteY4" fmla="*/ 226905 h 316025"/>
                <a:gd name="connsiteX5" fmla="*/ 1366052 w 2286666"/>
                <a:gd name="connsiteY5" fmla="*/ 1 h 316025"/>
                <a:gd name="connsiteX6" fmla="*/ 1629763 w 2286666"/>
                <a:gd name="connsiteY6" fmla="*/ 224780 h 316025"/>
                <a:gd name="connsiteX7" fmla="*/ 1941991 w 2286666"/>
                <a:gd name="connsiteY7" fmla="*/ 7969 h 316025"/>
                <a:gd name="connsiteX8" fmla="*/ 2171591 w 2286666"/>
                <a:gd name="connsiteY8" fmla="*/ 198194 h 316025"/>
                <a:gd name="connsiteX9" fmla="*/ 2286666 w 2286666"/>
                <a:gd name="connsiteY9" fmla="*/ 268696 h 316025"/>
                <a:gd name="connsiteX0" fmla="*/ 0 w 2286666"/>
                <a:gd name="connsiteY0" fmla="*/ 215064 h 316025"/>
                <a:gd name="connsiteX1" fmla="*/ 270576 w 2286666"/>
                <a:gd name="connsiteY1" fmla="*/ 7752 h 316025"/>
                <a:gd name="connsiteX2" fmla="*/ 550119 w 2286666"/>
                <a:gd name="connsiteY2" fmla="*/ 217156 h 316025"/>
                <a:gd name="connsiteX3" fmla="*/ 844837 w 2286666"/>
                <a:gd name="connsiteY3" fmla="*/ 7088 h 316025"/>
                <a:gd name="connsiteX4" fmla="*/ 1090488 w 2286666"/>
                <a:gd name="connsiteY4" fmla="*/ 226905 h 316025"/>
                <a:gd name="connsiteX5" fmla="*/ 1366052 w 2286666"/>
                <a:gd name="connsiteY5" fmla="*/ 1 h 316025"/>
                <a:gd name="connsiteX6" fmla="*/ 1629763 w 2286666"/>
                <a:gd name="connsiteY6" fmla="*/ 224780 h 316025"/>
                <a:gd name="connsiteX7" fmla="*/ 1941991 w 2286666"/>
                <a:gd name="connsiteY7" fmla="*/ 7969 h 316025"/>
                <a:gd name="connsiteX8" fmla="*/ 2171591 w 2286666"/>
                <a:gd name="connsiteY8" fmla="*/ 198194 h 316025"/>
                <a:gd name="connsiteX9" fmla="*/ 2286666 w 2286666"/>
                <a:gd name="connsiteY9" fmla="*/ 268696 h 316025"/>
                <a:gd name="connsiteX0" fmla="*/ 0 w 2286666"/>
                <a:gd name="connsiteY0" fmla="*/ 215064 h 321365"/>
                <a:gd name="connsiteX1" fmla="*/ 270576 w 2286666"/>
                <a:gd name="connsiteY1" fmla="*/ 7752 h 321365"/>
                <a:gd name="connsiteX2" fmla="*/ 550119 w 2286666"/>
                <a:gd name="connsiteY2" fmla="*/ 217156 h 321365"/>
                <a:gd name="connsiteX3" fmla="*/ 844837 w 2286666"/>
                <a:gd name="connsiteY3" fmla="*/ 7088 h 321365"/>
                <a:gd name="connsiteX4" fmla="*/ 1090488 w 2286666"/>
                <a:gd name="connsiteY4" fmla="*/ 226905 h 321365"/>
                <a:gd name="connsiteX5" fmla="*/ 1366052 w 2286666"/>
                <a:gd name="connsiteY5" fmla="*/ 1 h 321365"/>
                <a:gd name="connsiteX6" fmla="*/ 1629763 w 2286666"/>
                <a:gd name="connsiteY6" fmla="*/ 224780 h 321365"/>
                <a:gd name="connsiteX7" fmla="*/ 1941991 w 2286666"/>
                <a:gd name="connsiteY7" fmla="*/ 7969 h 321365"/>
                <a:gd name="connsiteX8" fmla="*/ 2162175 w 2286666"/>
                <a:gd name="connsiteY8" fmla="*/ 224558 h 321365"/>
                <a:gd name="connsiteX9" fmla="*/ 2286666 w 2286666"/>
                <a:gd name="connsiteY9" fmla="*/ 268696 h 321365"/>
                <a:gd name="connsiteX0" fmla="*/ 0 w 2286666"/>
                <a:gd name="connsiteY0" fmla="*/ 215064 h 314807"/>
                <a:gd name="connsiteX1" fmla="*/ 270576 w 2286666"/>
                <a:gd name="connsiteY1" fmla="*/ 7752 h 314807"/>
                <a:gd name="connsiteX2" fmla="*/ 550119 w 2286666"/>
                <a:gd name="connsiteY2" fmla="*/ 217156 h 314807"/>
                <a:gd name="connsiteX3" fmla="*/ 844837 w 2286666"/>
                <a:gd name="connsiteY3" fmla="*/ 7088 h 314807"/>
                <a:gd name="connsiteX4" fmla="*/ 1090488 w 2286666"/>
                <a:gd name="connsiteY4" fmla="*/ 226905 h 314807"/>
                <a:gd name="connsiteX5" fmla="*/ 1366052 w 2286666"/>
                <a:gd name="connsiteY5" fmla="*/ 1 h 314807"/>
                <a:gd name="connsiteX6" fmla="*/ 1629763 w 2286666"/>
                <a:gd name="connsiteY6" fmla="*/ 224780 h 314807"/>
                <a:gd name="connsiteX7" fmla="*/ 1941991 w 2286666"/>
                <a:gd name="connsiteY7" fmla="*/ 7969 h 314807"/>
                <a:gd name="connsiteX8" fmla="*/ 2162175 w 2286666"/>
                <a:gd name="connsiteY8" fmla="*/ 224558 h 314807"/>
                <a:gd name="connsiteX9" fmla="*/ 2286666 w 2286666"/>
                <a:gd name="connsiteY9" fmla="*/ 268696 h 314807"/>
                <a:gd name="connsiteX0" fmla="*/ 0 w 2339397"/>
                <a:gd name="connsiteY0" fmla="*/ 215064 h 226909"/>
                <a:gd name="connsiteX1" fmla="*/ 270576 w 2339397"/>
                <a:gd name="connsiteY1" fmla="*/ 7752 h 226909"/>
                <a:gd name="connsiteX2" fmla="*/ 550119 w 2339397"/>
                <a:gd name="connsiteY2" fmla="*/ 217156 h 226909"/>
                <a:gd name="connsiteX3" fmla="*/ 844837 w 2339397"/>
                <a:gd name="connsiteY3" fmla="*/ 7088 h 226909"/>
                <a:gd name="connsiteX4" fmla="*/ 1090488 w 2339397"/>
                <a:gd name="connsiteY4" fmla="*/ 226905 h 226909"/>
                <a:gd name="connsiteX5" fmla="*/ 1366052 w 2339397"/>
                <a:gd name="connsiteY5" fmla="*/ 1 h 226909"/>
                <a:gd name="connsiteX6" fmla="*/ 1629763 w 2339397"/>
                <a:gd name="connsiteY6" fmla="*/ 224780 h 226909"/>
                <a:gd name="connsiteX7" fmla="*/ 1941991 w 2339397"/>
                <a:gd name="connsiteY7" fmla="*/ 7969 h 226909"/>
                <a:gd name="connsiteX8" fmla="*/ 2162175 w 2339397"/>
                <a:gd name="connsiteY8" fmla="*/ 224558 h 226909"/>
                <a:gd name="connsiteX9" fmla="*/ 2339397 w 2339397"/>
                <a:gd name="connsiteY9" fmla="*/ 23667 h 226909"/>
                <a:gd name="connsiteX0" fmla="*/ 0 w 2339397"/>
                <a:gd name="connsiteY0" fmla="*/ 215064 h 226909"/>
                <a:gd name="connsiteX1" fmla="*/ 270576 w 2339397"/>
                <a:gd name="connsiteY1" fmla="*/ 7752 h 226909"/>
                <a:gd name="connsiteX2" fmla="*/ 550119 w 2339397"/>
                <a:gd name="connsiteY2" fmla="*/ 217156 h 226909"/>
                <a:gd name="connsiteX3" fmla="*/ 844837 w 2339397"/>
                <a:gd name="connsiteY3" fmla="*/ 7088 h 226909"/>
                <a:gd name="connsiteX4" fmla="*/ 1090488 w 2339397"/>
                <a:gd name="connsiteY4" fmla="*/ 226905 h 226909"/>
                <a:gd name="connsiteX5" fmla="*/ 1366052 w 2339397"/>
                <a:gd name="connsiteY5" fmla="*/ 1 h 226909"/>
                <a:gd name="connsiteX6" fmla="*/ 1629763 w 2339397"/>
                <a:gd name="connsiteY6" fmla="*/ 224780 h 226909"/>
                <a:gd name="connsiteX7" fmla="*/ 1941991 w 2339397"/>
                <a:gd name="connsiteY7" fmla="*/ 7969 h 226909"/>
                <a:gd name="connsiteX8" fmla="*/ 2162175 w 2339397"/>
                <a:gd name="connsiteY8" fmla="*/ 224558 h 226909"/>
                <a:gd name="connsiteX9" fmla="*/ 2339397 w 2339397"/>
                <a:gd name="connsiteY9" fmla="*/ 23667 h 226909"/>
                <a:gd name="connsiteX0" fmla="*/ 0 w 2339397"/>
                <a:gd name="connsiteY0" fmla="*/ 215064 h 226909"/>
                <a:gd name="connsiteX1" fmla="*/ 270576 w 2339397"/>
                <a:gd name="connsiteY1" fmla="*/ 7752 h 226909"/>
                <a:gd name="connsiteX2" fmla="*/ 550119 w 2339397"/>
                <a:gd name="connsiteY2" fmla="*/ 217156 h 226909"/>
                <a:gd name="connsiteX3" fmla="*/ 844837 w 2339397"/>
                <a:gd name="connsiteY3" fmla="*/ 7088 h 226909"/>
                <a:gd name="connsiteX4" fmla="*/ 1090488 w 2339397"/>
                <a:gd name="connsiteY4" fmla="*/ 226905 h 226909"/>
                <a:gd name="connsiteX5" fmla="*/ 1366052 w 2339397"/>
                <a:gd name="connsiteY5" fmla="*/ 1 h 226909"/>
                <a:gd name="connsiteX6" fmla="*/ 1629763 w 2339397"/>
                <a:gd name="connsiteY6" fmla="*/ 224780 h 226909"/>
                <a:gd name="connsiteX7" fmla="*/ 1941991 w 2339397"/>
                <a:gd name="connsiteY7" fmla="*/ 7969 h 226909"/>
                <a:gd name="connsiteX8" fmla="*/ 2169708 w 2339397"/>
                <a:gd name="connsiteY8" fmla="*/ 224558 h 226909"/>
                <a:gd name="connsiteX9" fmla="*/ 2339397 w 2339397"/>
                <a:gd name="connsiteY9" fmla="*/ 23667 h 226909"/>
                <a:gd name="connsiteX0" fmla="*/ 0 w 2405310"/>
                <a:gd name="connsiteY0" fmla="*/ 215064 h 226909"/>
                <a:gd name="connsiteX1" fmla="*/ 270576 w 2405310"/>
                <a:gd name="connsiteY1" fmla="*/ 7752 h 226909"/>
                <a:gd name="connsiteX2" fmla="*/ 550119 w 2405310"/>
                <a:gd name="connsiteY2" fmla="*/ 217156 h 226909"/>
                <a:gd name="connsiteX3" fmla="*/ 844837 w 2405310"/>
                <a:gd name="connsiteY3" fmla="*/ 7088 h 226909"/>
                <a:gd name="connsiteX4" fmla="*/ 1090488 w 2405310"/>
                <a:gd name="connsiteY4" fmla="*/ 226905 h 226909"/>
                <a:gd name="connsiteX5" fmla="*/ 1366052 w 2405310"/>
                <a:gd name="connsiteY5" fmla="*/ 1 h 226909"/>
                <a:gd name="connsiteX6" fmla="*/ 1629763 w 2405310"/>
                <a:gd name="connsiteY6" fmla="*/ 224780 h 226909"/>
                <a:gd name="connsiteX7" fmla="*/ 1941991 w 2405310"/>
                <a:gd name="connsiteY7" fmla="*/ 7969 h 226909"/>
                <a:gd name="connsiteX8" fmla="*/ 2169708 w 2405310"/>
                <a:gd name="connsiteY8" fmla="*/ 224558 h 226909"/>
                <a:gd name="connsiteX9" fmla="*/ 2405310 w 2405310"/>
                <a:gd name="connsiteY9" fmla="*/ 14362 h 226909"/>
                <a:gd name="connsiteX0" fmla="*/ 0 w 2405310"/>
                <a:gd name="connsiteY0" fmla="*/ 215064 h 226909"/>
                <a:gd name="connsiteX1" fmla="*/ 270576 w 2405310"/>
                <a:gd name="connsiteY1" fmla="*/ 7752 h 226909"/>
                <a:gd name="connsiteX2" fmla="*/ 550119 w 2405310"/>
                <a:gd name="connsiteY2" fmla="*/ 217156 h 226909"/>
                <a:gd name="connsiteX3" fmla="*/ 844837 w 2405310"/>
                <a:gd name="connsiteY3" fmla="*/ 7088 h 226909"/>
                <a:gd name="connsiteX4" fmla="*/ 1090488 w 2405310"/>
                <a:gd name="connsiteY4" fmla="*/ 226905 h 226909"/>
                <a:gd name="connsiteX5" fmla="*/ 1366052 w 2405310"/>
                <a:gd name="connsiteY5" fmla="*/ 1 h 226909"/>
                <a:gd name="connsiteX6" fmla="*/ 1629763 w 2405310"/>
                <a:gd name="connsiteY6" fmla="*/ 224780 h 226909"/>
                <a:gd name="connsiteX7" fmla="*/ 1941991 w 2405310"/>
                <a:gd name="connsiteY7" fmla="*/ 7969 h 226909"/>
                <a:gd name="connsiteX8" fmla="*/ 2169708 w 2405310"/>
                <a:gd name="connsiteY8" fmla="*/ 224558 h 226909"/>
                <a:gd name="connsiteX9" fmla="*/ 2405310 w 2405310"/>
                <a:gd name="connsiteY9" fmla="*/ 14362 h 226909"/>
                <a:gd name="connsiteX0" fmla="*/ 0 w 2405310"/>
                <a:gd name="connsiteY0" fmla="*/ 215064 h 226909"/>
                <a:gd name="connsiteX1" fmla="*/ 270576 w 2405310"/>
                <a:gd name="connsiteY1" fmla="*/ 7752 h 226909"/>
                <a:gd name="connsiteX2" fmla="*/ 550119 w 2405310"/>
                <a:gd name="connsiteY2" fmla="*/ 217156 h 226909"/>
                <a:gd name="connsiteX3" fmla="*/ 844837 w 2405310"/>
                <a:gd name="connsiteY3" fmla="*/ 7088 h 226909"/>
                <a:gd name="connsiteX4" fmla="*/ 1090488 w 2405310"/>
                <a:gd name="connsiteY4" fmla="*/ 226905 h 226909"/>
                <a:gd name="connsiteX5" fmla="*/ 1366052 w 2405310"/>
                <a:gd name="connsiteY5" fmla="*/ 1 h 226909"/>
                <a:gd name="connsiteX6" fmla="*/ 1629763 w 2405310"/>
                <a:gd name="connsiteY6" fmla="*/ 224780 h 226909"/>
                <a:gd name="connsiteX7" fmla="*/ 1941991 w 2405310"/>
                <a:gd name="connsiteY7" fmla="*/ 7969 h 226909"/>
                <a:gd name="connsiteX8" fmla="*/ 2169708 w 2405310"/>
                <a:gd name="connsiteY8" fmla="*/ 224558 h 226909"/>
                <a:gd name="connsiteX9" fmla="*/ 2405310 w 2405310"/>
                <a:gd name="connsiteY9" fmla="*/ 14362 h 226909"/>
                <a:gd name="connsiteX0" fmla="*/ 0 w 2405310"/>
                <a:gd name="connsiteY0" fmla="*/ 215064 h 226909"/>
                <a:gd name="connsiteX1" fmla="*/ 270576 w 2405310"/>
                <a:gd name="connsiteY1" fmla="*/ 7752 h 226909"/>
                <a:gd name="connsiteX2" fmla="*/ 550119 w 2405310"/>
                <a:gd name="connsiteY2" fmla="*/ 217156 h 226909"/>
                <a:gd name="connsiteX3" fmla="*/ 844837 w 2405310"/>
                <a:gd name="connsiteY3" fmla="*/ 7088 h 226909"/>
                <a:gd name="connsiteX4" fmla="*/ 1090488 w 2405310"/>
                <a:gd name="connsiteY4" fmla="*/ 226905 h 226909"/>
                <a:gd name="connsiteX5" fmla="*/ 1366052 w 2405310"/>
                <a:gd name="connsiteY5" fmla="*/ 1 h 226909"/>
                <a:gd name="connsiteX6" fmla="*/ 1629763 w 2405310"/>
                <a:gd name="connsiteY6" fmla="*/ 224780 h 226909"/>
                <a:gd name="connsiteX7" fmla="*/ 1941991 w 2405310"/>
                <a:gd name="connsiteY7" fmla="*/ 7969 h 226909"/>
                <a:gd name="connsiteX8" fmla="*/ 2169708 w 2405310"/>
                <a:gd name="connsiteY8" fmla="*/ 224558 h 226909"/>
                <a:gd name="connsiteX9" fmla="*/ 2405310 w 2405310"/>
                <a:gd name="connsiteY9" fmla="*/ 14362 h 226909"/>
                <a:gd name="connsiteX0" fmla="*/ 0 w 2405310"/>
                <a:gd name="connsiteY0" fmla="*/ 215064 h 226909"/>
                <a:gd name="connsiteX1" fmla="*/ 270576 w 2405310"/>
                <a:gd name="connsiteY1" fmla="*/ 7752 h 226909"/>
                <a:gd name="connsiteX2" fmla="*/ 550119 w 2405310"/>
                <a:gd name="connsiteY2" fmla="*/ 217156 h 226909"/>
                <a:gd name="connsiteX3" fmla="*/ 844837 w 2405310"/>
                <a:gd name="connsiteY3" fmla="*/ 7088 h 226909"/>
                <a:gd name="connsiteX4" fmla="*/ 1090488 w 2405310"/>
                <a:gd name="connsiteY4" fmla="*/ 226905 h 226909"/>
                <a:gd name="connsiteX5" fmla="*/ 1366052 w 2405310"/>
                <a:gd name="connsiteY5" fmla="*/ 1 h 226909"/>
                <a:gd name="connsiteX6" fmla="*/ 1629763 w 2405310"/>
                <a:gd name="connsiteY6" fmla="*/ 224780 h 226909"/>
                <a:gd name="connsiteX7" fmla="*/ 1941991 w 2405310"/>
                <a:gd name="connsiteY7" fmla="*/ 7969 h 226909"/>
                <a:gd name="connsiteX8" fmla="*/ 2169708 w 2405310"/>
                <a:gd name="connsiteY8" fmla="*/ 224558 h 226909"/>
                <a:gd name="connsiteX9" fmla="*/ 2405310 w 2405310"/>
                <a:gd name="connsiteY9" fmla="*/ 14362 h 226909"/>
                <a:gd name="connsiteX0" fmla="*/ 0 w 2405310"/>
                <a:gd name="connsiteY0" fmla="*/ 215064 h 226909"/>
                <a:gd name="connsiteX1" fmla="*/ 270576 w 2405310"/>
                <a:gd name="connsiteY1" fmla="*/ 7752 h 226909"/>
                <a:gd name="connsiteX2" fmla="*/ 550119 w 2405310"/>
                <a:gd name="connsiteY2" fmla="*/ 217156 h 226909"/>
                <a:gd name="connsiteX3" fmla="*/ 844837 w 2405310"/>
                <a:gd name="connsiteY3" fmla="*/ 7088 h 226909"/>
                <a:gd name="connsiteX4" fmla="*/ 1090488 w 2405310"/>
                <a:gd name="connsiteY4" fmla="*/ 226905 h 226909"/>
                <a:gd name="connsiteX5" fmla="*/ 1366052 w 2405310"/>
                <a:gd name="connsiteY5" fmla="*/ 1 h 226909"/>
                <a:gd name="connsiteX6" fmla="*/ 1629763 w 2405310"/>
                <a:gd name="connsiteY6" fmla="*/ 224780 h 226909"/>
                <a:gd name="connsiteX7" fmla="*/ 1932575 w 2405310"/>
                <a:gd name="connsiteY7" fmla="*/ 6418 h 226909"/>
                <a:gd name="connsiteX8" fmla="*/ 2169708 w 2405310"/>
                <a:gd name="connsiteY8" fmla="*/ 224558 h 226909"/>
                <a:gd name="connsiteX9" fmla="*/ 2405310 w 2405310"/>
                <a:gd name="connsiteY9" fmla="*/ 14362 h 226909"/>
                <a:gd name="connsiteX0" fmla="*/ 0 w 2405310"/>
                <a:gd name="connsiteY0" fmla="*/ 215065 h 226910"/>
                <a:gd name="connsiteX1" fmla="*/ 270576 w 2405310"/>
                <a:gd name="connsiteY1" fmla="*/ 7753 h 226910"/>
                <a:gd name="connsiteX2" fmla="*/ 550119 w 2405310"/>
                <a:gd name="connsiteY2" fmla="*/ 217157 h 226910"/>
                <a:gd name="connsiteX3" fmla="*/ 844837 w 2405310"/>
                <a:gd name="connsiteY3" fmla="*/ 7089 h 226910"/>
                <a:gd name="connsiteX4" fmla="*/ 1090488 w 2405310"/>
                <a:gd name="connsiteY4" fmla="*/ 226906 h 226910"/>
                <a:gd name="connsiteX5" fmla="*/ 1366052 w 2405310"/>
                <a:gd name="connsiteY5" fmla="*/ 2 h 226910"/>
                <a:gd name="connsiteX6" fmla="*/ 1631646 w 2405310"/>
                <a:gd name="connsiteY6" fmla="*/ 221679 h 226910"/>
                <a:gd name="connsiteX7" fmla="*/ 1932575 w 2405310"/>
                <a:gd name="connsiteY7" fmla="*/ 6419 h 226910"/>
                <a:gd name="connsiteX8" fmla="*/ 2169708 w 2405310"/>
                <a:gd name="connsiteY8" fmla="*/ 224559 h 226910"/>
                <a:gd name="connsiteX9" fmla="*/ 2405310 w 2405310"/>
                <a:gd name="connsiteY9" fmla="*/ 14363 h 226910"/>
                <a:gd name="connsiteX0" fmla="*/ 0 w 2405310"/>
                <a:gd name="connsiteY0" fmla="*/ 215065 h 226910"/>
                <a:gd name="connsiteX1" fmla="*/ 270576 w 2405310"/>
                <a:gd name="connsiteY1" fmla="*/ 7753 h 226910"/>
                <a:gd name="connsiteX2" fmla="*/ 541645 w 2405310"/>
                <a:gd name="connsiteY2" fmla="*/ 217157 h 226910"/>
                <a:gd name="connsiteX3" fmla="*/ 844837 w 2405310"/>
                <a:gd name="connsiteY3" fmla="*/ 7089 h 226910"/>
                <a:gd name="connsiteX4" fmla="*/ 1090488 w 2405310"/>
                <a:gd name="connsiteY4" fmla="*/ 226906 h 226910"/>
                <a:gd name="connsiteX5" fmla="*/ 1366052 w 2405310"/>
                <a:gd name="connsiteY5" fmla="*/ 2 h 226910"/>
                <a:gd name="connsiteX6" fmla="*/ 1631646 w 2405310"/>
                <a:gd name="connsiteY6" fmla="*/ 221679 h 226910"/>
                <a:gd name="connsiteX7" fmla="*/ 1932575 w 2405310"/>
                <a:gd name="connsiteY7" fmla="*/ 6419 h 226910"/>
                <a:gd name="connsiteX8" fmla="*/ 2169708 w 2405310"/>
                <a:gd name="connsiteY8" fmla="*/ 224559 h 226910"/>
                <a:gd name="connsiteX9" fmla="*/ 2405310 w 2405310"/>
                <a:gd name="connsiteY9" fmla="*/ 14363 h 226910"/>
                <a:gd name="connsiteX0" fmla="*/ 0 w 2405310"/>
                <a:gd name="connsiteY0" fmla="*/ 215065 h 226910"/>
                <a:gd name="connsiteX1" fmla="*/ 270576 w 2405310"/>
                <a:gd name="connsiteY1" fmla="*/ 7753 h 226910"/>
                <a:gd name="connsiteX2" fmla="*/ 550120 w 2405310"/>
                <a:gd name="connsiteY2" fmla="*/ 217157 h 226910"/>
                <a:gd name="connsiteX3" fmla="*/ 844837 w 2405310"/>
                <a:gd name="connsiteY3" fmla="*/ 7089 h 226910"/>
                <a:gd name="connsiteX4" fmla="*/ 1090488 w 2405310"/>
                <a:gd name="connsiteY4" fmla="*/ 226906 h 226910"/>
                <a:gd name="connsiteX5" fmla="*/ 1366052 w 2405310"/>
                <a:gd name="connsiteY5" fmla="*/ 2 h 226910"/>
                <a:gd name="connsiteX6" fmla="*/ 1631646 w 2405310"/>
                <a:gd name="connsiteY6" fmla="*/ 221679 h 226910"/>
                <a:gd name="connsiteX7" fmla="*/ 1932575 w 2405310"/>
                <a:gd name="connsiteY7" fmla="*/ 6419 h 226910"/>
                <a:gd name="connsiteX8" fmla="*/ 2169708 w 2405310"/>
                <a:gd name="connsiteY8" fmla="*/ 224559 h 226910"/>
                <a:gd name="connsiteX9" fmla="*/ 2405310 w 2405310"/>
                <a:gd name="connsiteY9" fmla="*/ 14363 h 22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05310" h="226910">
                  <a:moveTo>
                    <a:pt x="0" y="215065"/>
                  </a:moveTo>
                  <a:cubicBezTo>
                    <a:pt x="85952" y="210662"/>
                    <a:pt x="178889" y="7404"/>
                    <a:pt x="270576" y="7753"/>
                  </a:cubicBezTo>
                  <a:cubicBezTo>
                    <a:pt x="362263" y="8102"/>
                    <a:pt x="454410" y="217268"/>
                    <a:pt x="550120" y="217157"/>
                  </a:cubicBezTo>
                  <a:cubicBezTo>
                    <a:pt x="645830" y="217046"/>
                    <a:pt x="754776" y="5464"/>
                    <a:pt x="844837" y="7089"/>
                  </a:cubicBezTo>
                  <a:cubicBezTo>
                    <a:pt x="934898" y="8714"/>
                    <a:pt x="1003619" y="228087"/>
                    <a:pt x="1090488" y="226906"/>
                  </a:cubicBezTo>
                  <a:cubicBezTo>
                    <a:pt x="1177357" y="225725"/>
                    <a:pt x="1275859" y="873"/>
                    <a:pt x="1366052" y="2"/>
                  </a:cubicBezTo>
                  <a:cubicBezTo>
                    <a:pt x="1456245" y="-869"/>
                    <a:pt x="1537226" y="220610"/>
                    <a:pt x="1631646" y="221679"/>
                  </a:cubicBezTo>
                  <a:cubicBezTo>
                    <a:pt x="1726066" y="222748"/>
                    <a:pt x="1842898" y="5939"/>
                    <a:pt x="1932575" y="6419"/>
                  </a:cubicBezTo>
                  <a:cubicBezTo>
                    <a:pt x="2022252" y="6899"/>
                    <a:pt x="2090919" y="223235"/>
                    <a:pt x="2169708" y="224559"/>
                  </a:cubicBezTo>
                  <a:cubicBezTo>
                    <a:pt x="2248497" y="225883"/>
                    <a:pt x="2308055" y="20769"/>
                    <a:pt x="2405310" y="14363"/>
                  </a:cubicBezTo>
                </a:path>
              </a:pathLst>
            </a:cu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83F2AF0-CC35-469C-B8B1-CA8EAFFC211E}"/>
              </a:ext>
            </a:extLst>
          </p:cNvPr>
          <p:cNvSpPr txBox="1"/>
          <p:nvPr/>
        </p:nvSpPr>
        <p:spPr>
          <a:xfrm>
            <a:off x="9796559" y="1114322"/>
            <a:ext cx="2112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Given:</a:t>
            </a:r>
          </a:p>
          <a:p>
            <a:pPr marL="233363" indent="-117475">
              <a:buFont typeface="Arial" panose="020B0604020202020204" pitchFamily="34" charset="0"/>
              <a:buChar char="•"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25 mm</a:t>
            </a:r>
          </a:p>
          <a:p>
            <a:pPr marL="233363" indent="-117475">
              <a:buFont typeface="Arial" panose="020B0604020202020204" pitchFamily="34" charset="0"/>
              <a:buChar char="•"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100 mm</a:t>
            </a:r>
          </a:p>
          <a:p>
            <a:pPr marL="233363" indent="-117475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 &lt;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&lt; 2000 Hz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6E9068-FAC7-45C1-8440-9DBDA4298F38}"/>
              </a:ext>
            </a:extLst>
          </p:cNvPr>
          <p:cNvSpPr txBox="1"/>
          <p:nvPr/>
        </p:nvSpPr>
        <p:spPr>
          <a:xfrm>
            <a:off x="7538142" y="5657850"/>
            <a:ext cx="307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Acoustic filter system</a:t>
            </a:r>
          </a:p>
        </p:txBody>
      </p:sp>
    </p:spTree>
    <p:extLst>
      <p:ext uri="{BB962C8B-B14F-4D97-AF65-F5344CB8AC3E}">
        <p14:creationId xmlns:p14="http://schemas.microsoft.com/office/powerpoint/2010/main" val="67291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B615-2EB3-4AAC-80AC-98B9E26E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Design of acoustic filter: </a:t>
            </a:r>
            <a:r>
              <a:rPr lang="en-US" sz="3600"/>
              <a:t>Transfer matrix approach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C8EF0-3814-49C8-A478-55039517C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3" t="10338" r="3033" b="19376"/>
          <a:stretch/>
        </p:blipFill>
        <p:spPr>
          <a:xfrm>
            <a:off x="943881" y="1178465"/>
            <a:ext cx="7372351" cy="19240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A0B6D2-0413-41BE-A49B-1B7419B3A00E}"/>
              </a:ext>
            </a:extLst>
          </p:cNvPr>
          <p:cNvCxnSpPr>
            <a:cxnSpLocks/>
          </p:cNvCxnSpPr>
          <p:nvPr/>
        </p:nvCxnSpPr>
        <p:spPr>
          <a:xfrm>
            <a:off x="8886824" y="2416770"/>
            <a:ext cx="4771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8D380C-0F13-4A0B-90EE-7360E52D019F}"/>
              </a:ext>
            </a:extLst>
          </p:cNvPr>
          <p:cNvSpPr txBox="1"/>
          <p:nvPr/>
        </p:nvSpPr>
        <p:spPr>
          <a:xfrm>
            <a:off x="9170137" y="2407043"/>
            <a:ext cx="29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2BA924-5F5E-4433-9DDE-0D4003D823E3}"/>
              </a:ext>
            </a:extLst>
          </p:cNvPr>
          <p:cNvCxnSpPr>
            <a:cxnSpLocks/>
          </p:cNvCxnSpPr>
          <p:nvPr/>
        </p:nvCxnSpPr>
        <p:spPr>
          <a:xfrm>
            <a:off x="1102632" y="2201184"/>
            <a:ext cx="0" cy="805996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CCAAD2-F8DB-4346-ABE6-5E887607E8E4}"/>
              </a:ext>
            </a:extLst>
          </p:cNvPr>
          <p:cNvSpPr txBox="1"/>
          <p:nvPr/>
        </p:nvSpPr>
        <p:spPr>
          <a:xfrm>
            <a:off x="2383366" y="1191534"/>
            <a:ext cx="98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00FF"/>
                </a:solidFill>
              </a:rPr>
              <a:t>Expansion chamber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C8863C-26B5-480B-92E1-061C66BC39AE}"/>
              </a:ext>
            </a:extLst>
          </p:cNvPr>
          <p:cNvSpPr txBox="1"/>
          <p:nvPr/>
        </p:nvSpPr>
        <p:spPr>
          <a:xfrm>
            <a:off x="4528046" y="1476848"/>
            <a:ext cx="816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B050"/>
                </a:solidFill>
              </a:rPr>
              <a:t>Orifice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13AC4B-F753-4825-8B59-12C5B8947626}"/>
              </a:ext>
            </a:extLst>
          </p:cNvPr>
          <p:cNvSpPr txBox="1"/>
          <p:nvPr/>
        </p:nvSpPr>
        <p:spPr>
          <a:xfrm>
            <a:off x="5743663" y="948319"/>
            <a:ext cx="1925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accent2"/>
                </a:solidFill>
              </a:rPr>
              <a:t>Helmholtz resonator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9AFF37-7D33-48C0-8A1E-00FC3ED0911C}"/>
              </a:ext>
            </a:extLst>
          </p:cNvPr>
          <p:cNvCxnSpPr>
            <a:cxnSpLocks/>
          </p:cNvCxnSpPr>
          <p:nvPr/>
        </p:nvCxnSpPr>
        <p:spPr>
          <a:xfrm>
            <a:off x="2464707" y="2201184"/>
            <a:ext cx="0" cy="804672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0013FF-0270-43E9-A0D1-7B7D4EB2E009}"/>
              </a:ext>
            </a:extLst>
          </p:cNvPr>
          <p:cNvCxnSpPr>
            <a:cxnSpLocks/>
          </p:cNvCxnSpPr>
          <p:nvPr/>
        </p:nvCxnSpPr>
        <p:spPr>
          <a:xfrm>
            <a:off x="3245757" y="2201184"/>
            <a:ext cx="0" cy="804672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F77321-6A83-40CF-96EB-A2421F2B7C4B}"/>
              </a:ext>
            </a:extLst>
          </p:cNvPr>
          <p:cNvCxnSpPr>
            <a:cxnSpLocks/>
          </p:cNvCxnSpPr>
          <p:nvPr/>
        </p:nvCxnSpPr>
        <p:spPr>
          <a:xfrm>
            <a:off x="4617356" y="2201184"/>
            <a:ext cx="0" cy="804672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16FDEE-563E-4ED6-A6B6-04E255609D21}"/>
              </a:ext>
            </a:extLst>
          </p:cNvPr>
          <p:cNvCxnSpPr>
            <a:cxnSpLocks/>
          </p:cNvCxnSpPr>
          <p:nvPr/>
        </p:nvCxnSpPr>
        <p:spPr>
          <a:xfrm>
            <a:off x="5150756" y="2201184"/>
            <a:ext cx="0" cy="804672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3067F8-CE13-4BDC-BAE0-E80E2127BF7C}"/>
              </a:ext>
            </a:extLst>
          </p:cNvPr>
          <p:cNvCxnSpPr>
            <a:cxnSpLocks/>
          </p:cNvCxnSpPr>
          <p:nvPr/>
        </p:nvCxnSpPr>
        <p:spPr>
          <a:xfrm>
            <a:off x="6522356" y="2201184"/>
            <a:ext cx="0" cy="804672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FEC3B4-DB06-48F6-B94F-8917D21A99C3}"/>
              </a:ext>
            </a:extLst>
          </p:cNvPr>
          <p:cNvCxnSpPr>
            <a:cxnSpLocks/>
          </p:cNvCxnSpPr>
          <p:nvPr/>
        </p:nvCxnSpPr>
        <p:spPr>
          <a:xfrm>
            <a:off x="6798581" y="2201184"/>
            <a:ext cx="0" cy="804672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5C6E4E-40D2-44A6-B946-EA8C55F7505C}"/>
              </a:ext>
            </a:extLst>
          </p:cNvPr>
          <p:cNvCxnSpPr>
            <a:cxnSpLocks/>
          </p:cNvCxnSpPr>
          <p:nvPr/>
        </p:nvCxnSpPr>
        <p:spPr>
          <a:xfrm>
            <a:off x="8158737" y="2201184"/>
            <a:ext cx="0" cy="73152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7D863ED-3273-49F7-A133-32BE83DEAF08}"/>
              </a:ext>
            </a:extLst>
          </p:cNvPr>
          <p:cNvSpPr txBox="1"/>
          <p:nvPr/>
        </p:nvSpPr>
        <p:spPr>
          <a:xfrm>
            <a:off x="774289" y="1890620"/>
            <a:ext cx="68429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218727-66EA-492E-82DE-8707E6E22836}"/>
              </a:ext>
            </a:extLst>
          </p:cNvPr>
          <p:cNvSpPr txBox="1"/>
          <p:nvPr/>
        </p:nvSpPr>
        <p:spPr>
          <a:xfrm>
            <a:off x="7753030" y="1930080"/>
            <a:ext cx="68429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45946E-C5E8-4D33-BB53-2980B6C3AE0F}"/>
              </a:ext>
            </a:extLst>
          </p:cNvPr>
          <p:cNvCxnSpPr>
            <a:cxnSpLocks/>
          </p:cNvCxnSpPr>
          <p:nvPr/>
        </p:nvCxnSpPr>
        <p:spPr>
          <a:xfrm>
            <a:off x="424341" y="2469471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C6FC51-61D4-4C7D-AB61-08454AAC80C1}"/>
              </a:ext>
            </a:extLst>
          </p:cNvPr>
          <p:cNvCxnSpPr>
            <a:cxnSpLocks/>
          </p:cNvCxnSpPr>
          <p:nvPr/>
        </p:nvCxnSpPr>
        <p:spPr>
          <a:xfrm flipH="1">
            <a:off x="424341" y="2307546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7483E9-AA12-4A79-9950-C5B84D1014C5}"/>
              </a:ext>
            </a:extLst>
          </p:cNvPr>
          <p:cNvCxnSpPr>
            <a:cxnSpLocks/>
          </p:cNvCxnSpPr>
          <p:nvPr/>
        </p:nvCxnSpPr>
        <p:spPr>
          <a:xfrm>
            <a:off x="8232250" y="241677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0309D1F-BFD1-4E7E-9659-D5B6EB520AED}"/>
              </a:ext>
            </a:extLst>
          </p:cNvPr>
          <p:cNvSpPr txBox="1"/>
          <p:nvPr/>
        </p:nvSpPr>
        <p:spPr>
          <a:xfrm>
            <a:off x="523977" y="2467289"/>
            <a:ext cx="37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1CE20D-BA68-4FED-80D0-01B7319319E4}"/>
              </a:ext>
            </a:extLst>
          </p:cNvPr>
          <p:cNvSpPr txBox="1"/>
          <p:nvPr/>
        </p:nvSpPr>
        <p:spPr>
          <a:xfrm>
            <a:off x="352306" y="1963417"/>
            <a:ext cx="51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7E9CB3-ADF0-481C-9A02-ADF58FE84302}"/>
              </a:ext>
            </a:extLst>
          </p:cNvPr>
          <p:cNvSpPr txBox="1"/>
          <p:nvPr/>
        </p:nvSpPr>
        <p:spPr>
          <a:xfrm>
            <a:off x="8256350" y="2055315"/>
            <a:ext cx="71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i="1" baseline="30000" err="1">
                <a:latin typeface="Times New Roman" panose="02020603050405020304" pitchFamily="18" charset="0"/>
                <a:cs typeface="Times New Roman" panose="02020603050405020304" pitchFamily="18" charset="0"/>
              </a:rPr>
              <a:t>-jkL</a:t>
            </a:r>
            <a:endParaRPr lang="en-US" i="1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30B2CC-4A9A-4CAE-A392-43BB2A34988A}"/>
              </a:ext>
            </a:extLst>
          </p:cNvPr>
          <p:cNvSpPr txBox="1"/>
          <p:nvPr/>
        </p:nvSpPr>
        <p:spPr>
          <a:xfrm>
            <a:off x="1115558" y="2675001"/>
            <a:ext cx="286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58E37E5-7A72-4B2B-9510-8D1298C84A97}"/>
              </a:ext>
            </a:extLst>
          </p:cNvPr>
          <p:cNvSpPr txBox="1"/>
          <p:nvPr/>
        </p:nvSpPr>
        <p:spPr>
          <a:xfrm>
            <a:off x="2029898" y="2675001"/>
            <a:ext cx="550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/>
              <a:t>②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325CBF-E7C0-4AA7-AE79-72C17BB1EA05}"/>
              </a:ext>
            </a:extLst>
          </p:cNvPr>
          <p:cNvSpPr txBox="1"/>
          <p:nvPr/>
        </p:nvSpPr>
        <p:spPr>
          <a:xfrm>
            <a:off x="3132305" y="2675001"/>
            <a:ext cx="54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/>
              <a:t>③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4E9B00-761A-4714-9D64-3E329A3CB5F7}"/>
              </a:ext>
            </a:extLst>
          </p:cNvPr>
          <p:cNvSpPr txBox="1"/>
          <p:nvPr/>
        </p:nvSpPr>
        <p:spPr>
          <a:xfrm>
            <a:off x="4250311" y="2675001"/>
            <a:ext cx="427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/>
              <a:t>④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206090-F5C1-46CF-9C6B-EA14DA1CA2DB}"/>
              </a:ext>
            </a:extLst>
          </p:cNvPr>
          <p:cNvSpPr txBox="1"/>
          <p:nvPr/>
        </p:nvSpPr>
        <p:spPr>
          <a:xfrm>
            <a:off x="5091185" y="2675001"/>
            <a:ext cx="431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/>
              <a:t>⑤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B1D592D-B8EB-44D2-8C8F-1D5BAD7B11F5}"/>
              </a:ext>
            </a:extLst>
          </p:cNvPr>
          <p:cNvSpPr txBox="1"/>
          <p:nvPr/>
        </p:nvSpPr>
        <p:spPr>
          <a:xfrm>
            <a:off x="6162166" y="2675001"/>
            <a:ext cx="431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/>
              <a:t>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FF2EFC-BF8F-4C10-8325-B5C6F2321481}"/>
              </a:ext>
            </a:extLst>
          </p:cNvPr>
          <p:cNvSpPr txBox="1"/>
          <p:nvPr/>
        </p:nvSpPr>
        <p:spPr>
          <a:xfrm>
            <a:off x="6733790" y="2675001"/>
            <a:ext cx="431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/>
              <a:t>⑦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0963749-F7DE-4698-9D7F-C256522068F3}"/>
              </a:ext>
            </a:extLst>
          </p:cNvPr>
          <p:cNvSpPr txBox="1"/>
          <p:nvPr/>
        </p:nvSpPr>
        <p:spPr>
          <a:xfrm>
            <a:off x="8038502" y="2675001"/>
            <a:ext cx="602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/>
              <a:t>⑧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01EA31B-1165-49AE-B517-201616DE7A73}"/>
              </a:ext>
            </a:extLst>
          </p:cNvPr>
          <p:cNvSpPr txBox="1"/>
          <p:nvPr/>
        </p:nvSpPr>
        <p:spPr>
          <a:xfrm>
            <a:off x="8899083" y="1785829"/>
            <a:ext cx="1073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Anechoic 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C8A184B-B8C0-4C50-AB6B-02973E261E0D}"/>
                  </a:ext>
                </a:extLst>
              </p:cNvPr>
              <p:cNvSpPr txBox="1"/>
              <p:nvPr/>
            </p:nvSpPr>
            <p:spPr>
              <a:xfrm>
                <a:off x="1539711" y="3073330"/>
                <a:ext cx="770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C8A184B-B8C0-4C50-AB6B-02973E261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711" y="3073330"/>
                <a:ext cx="770980" cy="276999"/>
              </a:xfrm>
              <a:prstGeom prst="rect">
                <a:avLst/>
              </a:prstGeom>
              <a:blipFill>
                <a:blip r:embed="rId3"/>
                <a:stretch>
                  <a:fillRect l="-11111" t="-2174" r="-3175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58FFFF-D845-444F-AE5D-72A266324159}"/>
                  </a:ext>
                </a:extLst>
              </p:cNvPr>
              <p:cNvSpPr txBox="1"/>
              <p:nvPr/>
            </p:nvSpPr>
            <p:spPr>
              <a:xfrm>
                <a:off x="2602782" y="3093122"/>
                <a:ext cx="450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58FFFF-D845-444F-AE5D-72A266324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782" y="3093122"/>
                <a:ext cx="450636" cy="276999"/>
              </a:xfrm>
              <a:prstGeom prst="rect">
                <a:avLst/>
              </a:prstGeom>
              <a:blipFill>
                <a:blip r:embed="rId4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ED8171A-04A1-41A2-A564-2CB62DA0D214}"/>
                  </a:ext>
                </a:extLst>
              </p:cNvPr>
              <p:cNvSpPr txBox="1"/>
              <p:nvPr/>
            </p:nvSpPr>
            <p:spPr>
              <a:xfrm>
                <a:off x="3697036" y="3073330"/>
                <a:ext cx="450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ED8171A-04A1-41A2-A564-2CB62DA0D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036" y="3073330"/>
                <a:ext cx="450957" cy="276999"/>
              </a:xfrm>
              <a:prstGeom prst="rect">
                <a:avLst/>
              </a:prstGeom>
              <a:blipFill>
                <a:blip r:embed="rId5"/>
                <a:stretch>
                  <a:fillRect l="-17568" t="-2174" r="-20270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AAA9FFE-C565-48F2-A872-64E5D078DBCD}"/>
                  </a:ext>
                </a:extLst>
              </p:cNvPr>
              <p:cNvSpPr txBox="1"/>
              <p:nvPr/>
            </p:nvSpPr>
            <p:spPr>
              <a:xfrm>
                <a:off x="4653566" y="3073330"/>
                <a:ext cx="450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AAA9FFE-C565-48F2-A872-64E5D078D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566" y="3073330"/>
                <a:ext cx="450636" cy="276999"/>
              </a:xfrm>
              <a:prstGeom prst="rect">
                <a:avLst/>
              </a:prstGeom>
              <a:blipFill>
                <a:blip r:embed="rId6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8757472-341C-4AB7-A058-852955CDFD16}"/>
                  </a:ext>
                </a:extLst>
              </p:cNvPr>
              <p:cNvSpPr txBox="1"/>
              <p:nvPr/>
            </p:nvSpPr>
            <p:spPr>
              <a:xfrm>
                <a:off x="5626930" y="3073330"/>
                <a:ext cx="450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8757472-341C-4AB7-A058-852955CDF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930" y="3073330"/>
                <a:ext cx="450957" cy="276999"/>
              </a:xfrm>
              <a:prstGeom prst="rect">
                <a:avLst/>
              </a:prstGeom>
              <a:blipFill>
                <a:blip r:embed="rId7"/>
                <a:stretch>
                  <a:fillRect l="-17568" t="-2174" r="-20270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592730-85BF-41CC-A490-84D59295EEC5}"/>
                  </a:ext>
                </a:extLst>
              </p:cNvPr>
              <p:cNvSpPr txBox="1"/>
              <p:nvPr/>
            </p:nvSpPr>
            <p:spPr>
              <a:xfrm>
                <a:off x="6438471" y="3073330"/>
                <a:ext cx="450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592730-85BF-41CC-A490-84D59295E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471" y="3073330"/>
                <a:ext cx="450636" cy="2769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F5BCA24-CD95-4E80-A272-0188909B8E8D}"/>
                  </a:ext>
                </a:extLst>
              </p:cNvPr>
              <p:cNvSpPr txBox="1"/>
              <p:nvPr/>
            </p:nvSpPr>
            <p:spPr>
              <a:xfrm>
                <a:off x="7285693" y="3073330"/>
                <a:ext cx="450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F5BCA24-CD95-4E80-A272-0188909B8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693" y="3073330"/>
                <a:ext cx="450957" cy="276999"/>
              </a:xfrm>
              <a:prstGeom prst="rect">
                <a:avLst/>
              </a:prstGeom>
              <a:blipFill>
                <a:blip r:embed="rId9"/>
                <a:stretch>
                  <a:fillRect l="-17568" t="-2174" r="-20270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C49E544-F37A-4EDE-AF49-DD63D0EEC15B}"/>
                  </a:ext>
                </a:extLst>
              </p:cNvPr>
              <p:cNvSpPr txBox="1"/>
              <p:nvPr/>
            </p:nvSpPr>
            <p:spPr>
              <a:xfrm>
                <a:off x="798348" y="3013555"/>
                <a:ext cx="597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C49E544-F37A-4EDE-AF49-DD63D0EEC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48" y="3013555"/>
                <a:ext cx="597471" cy="276999"/>
              </a:xfrm>
              <a:prstGeom prst="rect">
                <a:avLst/>
              </a:prstGeom>
              <a:blipFill>
                <a:blip r:embed="rId10"/>
                <a:stretch>
                  <a:fillRect l="-9184" r="-306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6A6A8BC-233E-4ACA-8889-7C87451D4680}"/>
                  </a:ext>
                </a:extLst>
              </p:cNvPr>
              <p:cNvSpPr txBox="1"/>
              <p:nvPr/>
            </p:nvSpPr>
            <p:spPr>
              <a:xfrm>
                <a:off x="8079836" y="3013555"/>
                <a:ext cx="608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6A6A8BC-233E-4ACA-8889-7C87451D4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836" y="3013555"/>
                <a:ext cx="608115" cy="276999"/>
              </a:xfrm>
              <a:prstGeom prst="rect">
                <a:avLst/>
              </a:prstGeom>
              <a:blipFill>
                <a:blip r:embed="rId11"/>
                <a:stretch>
                  <a:fillRect l="-9000" r="-400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74B2CDB-92CD-4FC1-B86D-5B00277D9A8C}"/>
                  </a:ext>
                </a:extLst>
              </p:cNvPr>
              <p:cNvSpPr txBox="1"/>
              <p:nvPr/>
            </p:nvSpPr>
            <p:spPr>
              <a:xfrm>
                <a:off x="84396" y="3588945"/>
                <a:ext cx="3896247" cy="17688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     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r>
                  <a:rPr lang="en-US" sz="1600" b="0" dirty="0"/>
                  <a:t>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system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r>
                  <a:rPr lang="en-US" sz="1600" b="0" dirty="0"/>
                  <a:t>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74B2CDB-92CD-4FC1-B86D-5B00277D9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6" y="3588945"/>
                <a:ext cx="3896247" cy="1768882"/>
              </a:xfrm>
              <a:prstGeom prst="rect">
                <a:avLst/>
              </a:prstGeom>
              <a:blipFill>
                <a:blip r:embed="rId12"/>
                <a:stretch>
                  <a:fillRect l="-156" t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1BDDC10-6A3B-4141-B70F-FC589029890F}"/>
                  </a:ext>
                </a:extLst>
              </p:cNvPr>
              <p:cNvSpPr txBox="1"/>
              <p:nvPr/>
            </p:nvSpPr>
            <p:spPr>
              <a:xfrm>
                <a:off x="10293029" y="1112068"/>
                <a:ext cx="1486689" cy="285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1,3,5,7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1BDDC10-6A3B-4141-B70F-FC5890298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3029" y="1112068"/>
                <a:ext cx="1486689" cy="285784"/>
              </a:xfrm>
              <a:prstGeom prst="rect">
                <a:avLst/>
              </a:prstGeom>
              <a:blipFill>
                <a:blip r:embed="rId13"/>
                <a:stretch>
                  <a:fillRect r="-2459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92C985F-7789-4FC6-A41C-D5D8EABE7A8A}"/>
                  </a:ext>
                </a:extLst>
              </p:cNvPr>
              <p:cNvSpPr txBox="1"/>
              <p:nvPr/>
            </p:nvSpPr>
            <p:spPr>
              <a:xfrm>
                <a:off x="10293029" y="1484436"/>
                <a:ext cx="179387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92C985F-7789-4FC6-A41C-D5D8EABE7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3029" y="1484436"/>
                <a:ext cx="1793875" cy="246221"/>
              </a:xfrm>
              <a:prstGeom prst="rect">
                <a:avLst/>
              </a:prstGeom>
              <a:blipFill>
                <a:blip r:embed="rId1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1E65B18-1C59-4DE4-8E25-8FAEE2424862}"/>
                  </a:ext>
                </a:extLst>
              </p:cNvPr>
              <p:cNvSpPr txBox="1"/>
              <p:nvPr/>
            </p:nvSpPr>
            <p:spPr>
              <a:xfrm>
                <a:off x="10293029" y="1818321"/>
                <a:ext cx="179387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1E65B18-1C59-4DE4-8E25-8FAEE2424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3029" y="1818321"/>
                <a:ext cx="1793875" cy="246221"/>
              </a:xfrm>
              <a:prstGeom prst="rect">
                <a:avLst/>
              </a:prstGeom>
              <a:blipFill>
                <a:blip r:embed="rId15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D7D7673-7781-4CE0-88AD-2FDDE2731E05}"/>
                  </a:ext>
                </a:extLst>
              </p:cNvPr>
              <p:cNvSpPr txBox="1"/>
              <p:nvPr/>
            </p:nvSpPr>
            <p:spPr>
              <a:xfrm>
                <a:off x="10293029" y="2152206"/>
                <a:ext cx="179387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D7D7673-7781-4CE0-88AD-2FDDE2731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3029" y="2152206"/>
                <a:ext cx="1793875" cy="246221"/>
              </a:xfrm>
              <a:prstGeom prst="rect">
                <a:avLst/>
              </a:prstGeom>
              <a:blipFill>
                <a:blip r:embed="rId16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685F42C-ADCE-469B-88B4-BC10DC66E2A6}"/>
                  </a:ext>
                </a:extLst>
              </p:cNvPr>
              <p:cNvSpPr txBox="1"/>
              <p:nvPr/>
            </p:nvSpPr>
            <p:spPr>
              <a:xfrm>
                <a:off x="88622" y="5561006"/>
                <a:ext cx="3673158" cy="566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mr>
                            <m:mr>
                              <m:e>
                                <m:box>
                                  <m:box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den>
                                    </m:f>
                                  </m:e>
                                </m:box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𝑗𝑘𝐿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box>
                                  <m:box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den>
                                    </m:f>
                                  </m:e>
                                </m:box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𝑗𝑘𝐿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685F42C-ADCE-469B-88B4-BC10DC66E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2" y="5561006"/>
                <a:ext cx="3673158" cy="56650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2ED675C-66D6-4815-9397-AF327D069222}"/>
                  </a:ext>
                </a:extLst>
              </p:cNvPr>
              <p:cNvSpPr txBox="1"/>
              <p:nvPr/>
            </p:nvSpPr>
            <p:spPr>
              <a:xfrm>
                <a:off x="4842574" y="3610916"/>
                <a:ext cx="2840649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box>
                            <m:box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box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box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box>
                            <m:box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box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box>
                            <m:box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box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2ED675C-66D6-4815-9397-AF327D069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574" y="3610916"/>
                <a:ext cx="2840649" cy="67704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2B2A260-ECF1-4E0A-BC8D-7805D9C36905}"/>
                  </a:ext>
                </a:extLst>
              </p:cNvPr>
              <p:cNvSpPr txBox="1"/>
              <p:nvPr/>
            </p:nvSpPr>
            <p:spPr>
              <a:xfrm>
                <a:off x="4864974" y="4390730"/>
                <a:ext cx="2829493" cy="628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𝑗𝑘𝐿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box>
                            <m:box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box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box>
                            <m:box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box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2B2A260-ECF1-4E0A-BC8D-7805D9C3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974" y="4390730"/>
                <a:ext cx="2829493" cy="62882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B7CEDF52-D5B4-4271-B248-688AB7A30A90}"/>
              </a:ext>
            </a:extLst>
          </p:cNvPr>
          <p:cNvSpPr txBox="1"/>
          <p:nvPr/>
        </p:nvSpPr>
        <p:spPr>
          <a:xfrm>
            <a:off x="9201958" y="3052348"/>
            <a:ext cx="2880991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sz="1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/>
              <a:t>: Density of air</a:t>
            </a:r>
          </a:p>
          <a:p>
            <a:r>
              <a:rPr lang="en-US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/>
              <a:t>: Speed of sound</a:t>
            </a:r>
          </a:p>
          <a:p>
            <a:r>
              <a:rPr lang="en-US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400"/>
              <a:t>: Wavenumber 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/>
              <a:t>: Transfer matrix</a:t>
            </a:r>
          </a:p>
          <a:p>
            <a:r>
              <a:rPr lang="en-US" sz="1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i="1" baseline="-25000" err="1"/>
              <a:t>ij</a:t>
            </a:r>
            <a:r>
              <a:rPr lang="en-US" sz="1400"/>
              <a:t>: Element of transfer matrix</a:t>
            </a:r>
          </a:p>
          <a:p>
            <a:r>
              <a:rPr lang="en-US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/>
              <a:t>: Pressure</a:t>
            </a:r>
          </a:p>
          <a:p>
            <a:r>
              <a:rPr lang="en-US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/>
              <a:t>: Particle velocity</a:t>
            </a:r>
          </a:p>
          <a:p>
            <a:r>
              <a:rPr lang="en-US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/>
              <a:t>: Cross-section area</a:t>
            </a:r>
          </a:p>
          <a:p>
            <a:r>
              <a:rPr lang="en-US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/>
              <a:t>: Volume velocity (= </a:t>
            </a:r>
            <a:r>
              <a:rPr lang="en-US" sz="1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400"/>
              <a:t>)</a:t>
            </a:r>
            <a:endParaRPr 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/>
              <a:t>: Reflection coefficient</a:t>
            </a:r>
          </a:p>
          <a:p>
            <a:r>
              <a:rPr lang="en-US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az-Cyrl-AZ" sz="1400" baseline="-250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П</a:t>
            </a:r>
            <a:r>
              <a:rPr lang="en-US" sz="1400"/>
              <a:t>: Power reflection coefficient</a:t>
            </a:r>
          </a:p>
          <a:p>
            <a:r>
              <a:rPr lang="en-US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/>
              <a:t>: Transmission coefficient</a:t>
            </a:r>
          </a:p>
          <a:p>
            <a:r>
              <a:rPr lang="en-US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az-Cyrl-AZ" sz="1400" baseline="-250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П </a:t>
            </a:r>
            <a:r>
              <a:rPr lang="en-US" sz="1400"/>
              <a:t>: Power transmission coefficient</a:t>
            </a:r>
          </a:p>
          <a:p>
            <a:r>
              <a:rPr lang="en-US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TL</a:t>
            </a:r>
            <a:r>
              <a:rPr lang="en-US" sz="1400"/>
              <a:t>: Transmission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896401E-410E-47B9-BD06-5ADB71325F19}"/>
                  </a:ext>
                </a:extLst>
              </p:cNvPr>
              <p:cNvSpPr txBox="1"/>
              <p:nvPr/>
            </p:nvSpPr>
            <p:spPr>
              <a:xfrm>
                <a:off x="4926545" y="5259974"/>
                <a:ext cx="9292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b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896401E-410E-47B9-BD06-5ADB71325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545" y="5259974"/>
                <a:ext cx="929293" cy="246221"/>
              </a:xfrm>
              <a:prstGeom prst="rect">
                <a:avLst/>
              </a:prstGeom>
              <a:blipFill>
                <a:blip r:embed="rId20"/>
                <a:stretch>
                  <a:fillRect l="-3922" r="-654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02E2247-8475-4862-B57F-A9D20A0CF9FE}"/>
                  </a:ext>
                </a:extLst>
              </p:cNvPr>
              <p:cNvSpPr txBox="1"/>
              <p:nvPr/>
            </p:nvSpPr>
            <p:spPr>
              <a:xfrm>
                <a:off x="6189277" y="5259973"/>
                <a:ext cx="8862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b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02E2247-8475-4862-B57F-A9D20A0CF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277" y="5259973"/>
                <a:ext cx="886205" cy="246221"/>
              </a:xfrm>
              <a:prstGeom prst="rect">
                <a:avLst/>
              </a:prstGeom>
              <a:blipFill>
                <a:blip r:embed="rId21"/>
                <a:stretch>
                  <a:fillRect l="-4795" r="-68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E6954B1-F82C-49F1-BE48-47C46CAA05A7}"/>
                  </a:ext>
                </a:extLst>
              </p:cNvPr>
              <p:cNvSpPr txBox="1"/>
              <p:nvPr/>
            </p:nvSpPr>
            <p:spPr>
              <a:xfrm>
                <a:off x="6153985" y="5660394"/>
                <a:ext cx="1482778" cy="5028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b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E6954B1-F82C-49F1-BE48-47C46CAA0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985" y="5660394"/>
                <a:ext cx="1482778" cy="50289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66251D7-7AD3-40B6-8D66-36A6F7B6ECB3}"/>
                  </a:ext>
                </a:extLst>
              </p:cNvPr>
              <p:cNvSpPr txBox="1"/>
              <p:nvPr/>
            </p:nvSpPr>
            <p:spPr>
              <a:xfrm>
                <a:off x="4891714" y="5761089"/>
                <a:ext cx="11424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b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66251D7-7AD3-40B6-8D66-36A6F7B6E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14" y="5761089"/>
                <a:ext cx="1142428" cy="246221"/>
              </a:xfrm>
              <a:prstGeom prst="rect">
                <a:avLst/>
              </a:prstGeom>
              <a:blipFill>
                <a:blip r:embed="rId23"/>
                <a:stretch>
                  <a:fillRect l="-3191" r="-3191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83EC2244-3A90-4009-B026-C49F335F387B}"/>
              </a:ext>
            </a:extLst>
          </p:cNvPr>
          <p:cNvSpPr txBox="1"/>
          <p:nvPr/>
        </p:nvSpPr>
        <p:spPr>
          <a:xfrm>
            <a:off x="10036183" y="2836621"/>
            <a:ext cx="1270301" cy="2523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pPr algn="ctr"/>
            <a:r>
              <a:rPr lang="en-US" sz="1400" b="1"/>
              <a:t>Nomenclature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B453A19-002E-4C09-9B1F-1F24E1CA7F5F}"/>
              </a:ext>
            </a:extLst>
          </p:cNvPr>
          <p:cNvGrpSpPr/>
          <p:nvPr/>
        </p:nvGrpSpPr>
        <p:grpSpPr>
          <a:xfrm>
            <a:off x="56661" y="802000"/>
            <a:ext cx="1809104" cy="1037689"/>
            <a:chOff x="7295281" y="5082252"/>
            <a:chExt cx="1809104" cy="1037689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B45A938-B625-4B95-8EF7-6B0168824D06}"/>
                </a:ext>
              </a:extLst>
            </p:cNvPr>
            <p:cNvSpPr txBox="1"/>
            <p:nvPr/>
          </p:nvSpPr>
          <p:spPr>
            <a:xfrm>
              <a:off x="7295281" y="5288944"/>
              <a:ext cx="180910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200"/>
                <a:t>: straight pipe</a:t>
              </a:r>
            </a:p>
            <a:p>
              <a:r>
                <a:rPr lang="en-US" sz="12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e.c</a:t>
              </a:r>
              <a:r>
                <a:rPr lang="en-US" sz="1200"/>
                <a:t>: expansion chamber</a:t>
              </a:r>
            </a:p>
            <a:p>
              <a:r>
                <a:rPr lang="en-US" sz="1200"/>
                <a:t>o: orifice</a:t>
              </a:r>
            </a:p>
            <a:p>
              <a:r>
                <a:rPr 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1200"/>
                <a:t>: Helmholtz resonator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2699BA7-07D5-4932-B2B6-39EAEBEC6970}"/>
                </a:ext>
              </a:extLst>
            </p:cNvPr>
            <p:cNvSpPr txBox="1"/>
            <p:nvPr/>
          </p:nvSpPr>
          <p:spPr>
            <a:xfrm>
              <a:off x="7674513" y="5082252"/>
              <a:ext cx="1049835" cy="2523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US"/>
                <a:t>Abbreviation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4472C7C-4C11-4DB3-B2BF-065D68CCE187}"/>
              </a:ext>
            </a:extLst>
          </p:cNvPr>
          <p:cNvSpPr txBox="1"/>
          <p:nvPr/>
        </p:nvSpPr>
        <p:spPr>
          <a:xfrm>
            <a:off x="1998527" y="4933831"/>
            <a:ext cx="69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… (1)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016C94B-E856-4D58-9D5D-E46DE3F92A55}"/>
              </a:ext>
            </a:extLst>
          </p:cNvPr>
          <p:cNvSpPr txBox="1"/>
          <p:nvPr/>
        </p:nvSpPr>
        <p:spPr>
          <a:xfrm>
            <a:off x="3445487" y="5656218"/>
            <a:ext cx="69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… (2)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56B55C3-C5C1-441A-9A6C-B52C486CC606}"/>
              </a:ext>
            </a:extLst>
          </p:cNvPr>
          <p:cNvCxnSpPr>
            <a:cxnSpLocks/>
            <a:stCxn id="89" idx="3"/>
            <a:endCxn id="26" idx="1"/>
          </p:cNvCxnSpPr>
          <p:nvPr/>
        </p:nvCxnSpPr>
        <p:spPr>
          <a:xfrm flipV="1">
            <a:off x="4142795" y="4310916"/>
            <a:ext cx="541604" cy="15145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CECE7DA-F81C-4C04-A288-13EE2D493A96}"/>
              </a:ext>
            </a:extLst>
          </p:cNvPr>
          <p:cNvSpPr/>
          <p:nvPr/>
        </p:nvSpPr>
        <p:spPr>
          <a:xfrm>
            <a:off x="4684399" y="3545449"/>
            <a:ext cx="3253146" cy="1530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4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D1DA-46E7-41F5-8EC8-721DEADD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of transfer matrix of each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C26B74-F8F8-435D-9E18-72BF89B64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 l="7003" t="7426" r="8547" b="12405"/>
          <a:stretch/>
        </p:blipFill>
        <p:spPr>
          <a:xfrm>
            <a:off x="9699224" y="4051501"/>
            <a:ext cx="2222500" cy="1549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E09A62-2519-47A6-95E5-8D61248784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 l="12545" r="17374" b="8251"/>
          <a:stretch/>
        </p:blipFill>
        <p:spPr>
          <a:xfrm>
            <a:off x="10166249" y="1183254"/>
            <a:ext cx="1752937" cy="19542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8719E0-1E7E-48C6-B876-A36A1E83A2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60212" y="3350141"/>
            <a:ext cx="2070938" cy="248063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C853C26-DA05-41F6-8BB3-2576FD3E716D}"/>
              </a:ext>
            </a:extLst>
          </p:cNvPr>
          <p:cNvGrpSpPr/>
          <p:nvPr/>
        </p:nvGrpSpPr>
        <p:grpSpPr>
          <a:xfrm>
            <a:off x="7279729" y="914400"/>
            <a:ext cx="1263411" cy="1031590"/>
            <a:chOff x="5893208" y="4828685"/>
            <a:chExt cx="1263411" cy="103159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86ED9AE-BA50-457E-AB37-5C5EC5066C7C}"/>
                </a:ext>
              </a:extLst>
            </p:cNvPr>
            <p:cNvGrpSpPr/>
            <p:nvPr/>
          </p:nvGrpSpPr>
          <p:grpSpPr>
            <a:xfrm>
              <a:off x="6214204" y="4972514"/>
              <a:ext cx="676656" cy="678630"/>
              <a:chOff x="6214204" y="5023314"/>
              <a:chExt cx="676656" cy="678630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7101EFC-DEBB-4E38-B229-0A4008D986E5}"/>
                  </a:ext>
                </a:extLst>
              </p:cNvPr>
              <p:cNvSpPr/>
              <p:nvPr/>
            </p:nvSpPr>
            <p:spPr>
              <a:xfrm>
                <a:off x="6218363" y="5155869"/>
                <a:ext cx="613697" cy="539752"/>
              </a:xfrm>
              <a:custGeom>
                <a:avLst/>
                <a:gdLst>
                  <a:gd name="connsiteX0" fmla="*/ 0 w 1807535"/>
                  <a:gd name="connsiteY0" fmla="*/ 0 h 891720"/>
                  <a:gd name="connsiteX1" fmla="*/ 893135 w 1807535"/>
                  <a:gd name="connsiteY1" fmla="*/ 191386 h 891720"/>
                  <a:gd name="connsiteX2" fmla="*/ 1350335 w 1807535"/>
                  <a:gd name="connsiteY2" fmla="*/ 839972 h 891720"/>
                  <a:gd name="connsiteX3" fmla="*/ 1807535 w 1807535"/>
                  <a:gd name="connsiteY3" fmla="*/ 850604 h 891720"/>
                  <a:gd name="connsiteX0" fmla="*/ 0 w 1807535"/>
                  <a:gd name="connsiteY0" fmla="*/ 0 h 891720"/>
                  <a:gd name="connsiteX1" fmla="*/ 607385 w 1807535"/>
                  <a:gd name="connsiteY1" fmla="*/ 204086 h 891720"/>
                  <a:gd name="connsiteX2" fmla="*/ 1350335 w 1807535"/>
                  <a:gd name="connsiteY2" fmla="*/ 839972 h 891720"/>
                  <a:gd name="connsiteX3" fmla="*/ 1807535 w 1807535"/>
                  <a:gd name="connsiteY3" fmla="*/ 850604 h 891720"/>
                  <a:gd name="connsiteX0" fmla="*/ 0 w 1807535"/>
                  <a:gd name="connsiteY0" fmla="*/ 0 h 850863"/>
                  <a:gd name="connsiteX1" fmla="*/ 607385 w 1807535"/>
                  <a:gd name="connsiteY1" fmla="*/ 204086 h 850863"/>
                  <a:gd name="connsiteX2" fmla="*/ 861385 w 1807535"/>
                  <a:gd name="connsiteY2" fmla="*/ 751072 h 850863"/>
                  <a:gd name="connsiteX3" fmla="*/ 1807535 w 1807535"/>
                  <a:gd name="connsiteY3" fmla="*/ 850604 h 850863"/>
                  <a:gd name="connsiteX0" fmla="*/ 0 w 1521785"/>
                  <a:gd name="connsiteY0" fmla="*/ 0 h 816765"/>
                  <a:gd name="connsiteX1" fmla="*/ 607385 w 1521785"/>
                  <a:gd name="connsiteY1" fmla="*/ 204086 h 816765"/>
                  <a:gd name="connsiteX2" fmla="*/ 861385 w 1521785"/>
                  <a:gd name="connsiteY2" fmla="*/ 751072 h 816765"/>
                  <a:gd name="connsiteX3" fmla="*/ 1521785 w 1521785"/>
                  <a:gd name="connsiteY3" fmla="*/ 799804 h 816765"/>
                  <a:gd name="connsiteX0" fmla="*/ 0 w 1515435"/>
                  <a:gd name="connsiteY0" fmla="*/ 0 h 856972"/>
                  <a:gd name="connsiteX1" fmla="*/ 607385 w 1515435"/>
                  <a:gd name="connsiteY1" fmla="*/ 204086 h 856972"/>
                  <a:gd name="connsiteX2" fmla="*/ 861385 w 1515435"/>
                  <a:gd name="connsiteY2" fmla="*/ 751072 h 856972"/>
                  <a:gd name="connsiteX3" fmla="*/ 1515435 w 1515435"/>
                  <a:gd name="connsiteY3" fmla="*/ 856954 h 856972"/>
                  <a:gd name="connsiteX0" fmla="*/ 0 w 1517816"/>
                  <a:gd name="connsiteY0" fmla="*/ 0 h 850126"/>
                  <a:gd name="connsiteX1" fmla="*/ 607385 w 1517816"/>
                  <a:gd name="connsiteY1" fmla="*/ 204086 h 850126"/>
                  <a:gd name="connsiteX2" fmla="*/ 861385 w 1517816"/>
                  <a:gd name="connsiteY2" fmla="*/ 751072 h 850126"/>
                  <a:gd name="connsiteX3" fmla="*/ 1517816 w 1517816"/>
                  <a:gd name="connsiteY3" fmla="*/ 849810 h 850126"/>
                  <a:gd name="connsiteX0" fmla="*/ 0 w 1517816"/>
                  <a:gd name="connsiteY0" fmla="*/ 0 h 849810"/>
                  <a:gd name="connsiteX1" fmla="*/ 607385 w 1517816"/>
                  <a:gd name="connsiteY1" fmla="*/ 204086 h 849810"/>
                  <a:gd name="connsiteX2" fmla="*/ 861385 w 1517816"/>
                  <a:gd name="connsiteY2" fmla="*/ 729640 h 849810"/>
                  <a:gd name="connsiteX3" fmla="*/ 1517816 w 1517816"/>
                  <a:gd name="connsiteY3" fmla="*/ 849810 h 849810"/>
                  <a:gd name="connsiteX0" fmla="*/ 0 w 1517816"/>
                  <a:gd name="connsiteY0" fmla="*/ 0 h 849810"/>
                  <a:gd name="connsiteX1" fmla="*/ 607385 w 1517816"/>
                  <a:gd name="connsiteY1" fmla="*/ 204086 h 849810"/>
                  <a:gd name="connsiteX2" fmla="*/ 861385 w 1517816"/>
                  <a:gd name="connsiteY2" fmla="*/ 729640 h 849810"/>
                  <a:gd name="connsiteX3" fmla="*/ 1517816 w 1517816"/>
                  <a:gd name="connsiteY3" fmla="*/ 849810 h 849810"/>
                  <a:gd name="connsiteX0" fmla="*/ 0 w 1517816"/>
                  <a:gd name="connsiteY0" fmla="*/ 0 h 851883"/>
                  <a:gd name="connsiteX1" fmla="*/ 607385 w 1517816"/>
                  <a:gd name="connsiteY1" fmla="*/ 204086 h 851883"/>
                  <a:gd name="connsiteX2" fmla="*/ 861385 w 1517816"/>
                  <a:gd name="connsiteY2" fmla="*/ 729640 h 851883"/>
                  <a:gd name="connsiteX3" fmla="*/ 1517816 w 1517816"/>
                  <a:gd name="connsiteY3" fmla="*/ 849810 h 851883"/>
                  <a:gd name="connsiteX0" fmla="*/ 0 w 1517816"/>
                  <a:gd name="connsiteY0" fmla="*/ 0 h 849810"/>
                  <a:gd name="connsiteX1" fmla="*/ 607385 w 1517816"/>
                  <a:gd name="connsiteY1" fmla="*/ 204086 h 849810"/>
                  <a:gd name="connsiteX2" fmla="*/ 861385 w 1517816"/>
                  <a:gd name="connsiteY2" fmla="*/ 729640 h 849810"/>
                  <a:gd name="connsiteX3" fmla="*/ 1517816 w 1517816"/>
                  <a:gd name="connsiteY3" fmla="*/ 849810 h 849810"/>
                  <a:gd name="connsiteX0" fmla="*/ 0 w 1517816"/>
                  <a:gd name="connsiteY0" fmla="*/ 0 h 849810"/>
                  <a:gd name="connsiteX1" fmla="*/ 607385 w 1517816"/>
                  <a:gd name="connsiteY1" fmla="*/ 204086 h 849810"/>
                  <a:gd name="connsiteX2" fmla="*/ 861385 w 1517816"/>
                  <a:gd name="connsiteY2" fmla="*/ 729640 h 849810"/>
                  <a:gd name="connsiteX3" fmla="*/ 1517816 w 1517816"/>
                  <a:gd name="connsiteY3" fmla="*/ 849810 h 849810"/>
                  <a:gd name="connsiteX0" fmla="*/ 0 w 1517816"/>
                  <a:gd name="connsiteY0" fmla="*/ 0 h 849810"/>
                  <a:gd name="connsiteX1" fmla="*/ 607385 w 1517816"/>
                  <a:gd name="connsiteY1" fmla="*/ 204086 h 849810"/>
                  <a:gd name="connsiteX2" fmla="*/ 861385 w 1517816"/>
                  <a:gd name="connsiteY2" fmla="*/ 729640 h 849810"/>
                  <a:gd name="connsiteX3" fmla="*/ 1517816 w 1517816"/>
                  <a:gd name="connsiteY3" fmla="*/ 849810 h 849810"/>
                  <a:gd name="connsiteX0" fmla="*/ 0 w 1491622"/>
                  <a:gd name="connsiteY0" fmla="*/ 0 h 764085"/>
                  <a:gd name="connsiteX1" fmla="*/ 581191 w 1491622"/>
                  <a:gd name="connsiteY1" fmla="*/ 118361 h 764085"/>
                  <a:gd name="connsiteX2" fmla="*/ 835191 w 1491622"/>
                  <a:gd name="connsiteY2" fmla="*/ 643915 h 764085"/>
                  <a:gd name="connsiteX3" fmla="*/ 1491622 w 1491622"/>
                  <a:gd name="connsiteY3" fmla="*/ 764085 h 764085"/>
                  <a:gd name="connsiteX0" fmla="*/ 0 w 1491622"/>
                  <a:gd name="connsiteY0" fmla="*/ 0 h 764085"/>
                  <a:gd name="connsiteX1" fmla="*/ 581191 w 1491622"/>
                  <a:gd name="connsiteY1" fmla="*/ 118361 h 764085"/>
                  <a:gd name="connsiteX2" fmla="*/ 835191 w 1491622"/>
                  <a:gd name="connsiteY2" fmla="*/ 643915 h 764085"/>
                  <a:gd name="connsiteX3" fmla="*/ 1491622 w 1491622"/>
                  <a:gd name="connsiteY3" fmla="*/ 764085 h 764085"/>
                  <a:gd name="connsiteX0" fmla="*/ 0 w 1491622"/>
                  <a:gd name="connsiteY0" fmla="*/ 0 h 764085"/>
                  <a:gd name="connsiteX1" fmla="*/ 605003 w 1491622"/>
                  <a:gd name="connsiteY1" fmla="*/ 168367 h 764085"/>
                  <a:gd name="connsiteX2" fmla="*/ 835191 w 1491622"/>
                  <a:gd name="connsiteY2" fmla="*/ 643915 h 764085"/>
                  <a:gd name="connsiteX3" fmla="*/ 1491622 w 1491622"/>
                  <a:gd name="connsiteY3" fmla="*/ 764085 h 764085"/>
                  <a:gd name="connsiteX0" fmla="*/ 0 w 1491622"/>
                  <a:gd name="connsiteY0" fmla="*/ 0 h 764085"/>
                  <a:gd name="connsiteX1" fmla="*/ 605003 w 1491622"/>
                  <a:gd name="connsiteY1" fmla="*/ 168367 h 764085"/>
                  <a:gd name="connsiteX2" fmla="*/ 835191 w 1491622"/>
                  <a:gd name="connsiteY2" fmla="*/ 643915 h 764085"/>
                  <a:gd name="connsiteX3" fmla="*/ 1491622 w 1491622"/>
                  <a:gd name="connsiteY3" fmla="*/ 764085 h 764085"/>
                  <a:gd name="connsiteX0" fmla="*/ 0 w 1491622"/>
                  <a:gd name="connsiteY0" fmla="*/ 0 h 764086"/>
                  <a:gd name="connsiteX1" fmla="*/ 605003 w 1491622"/>
                  <a:gd name="connsiteY1" fmla="*/ 168367 h 764086"/>
                  <a:gd name="connsiteX2" fmla="*/ 835191 w 1491622"/>
                  <a:gd name="connsiteY2" fmla="*/ 643915 h 764086"/>
                  <a:gd name="connsiteX3" fmla="*/ 1491622 w 1491622"/>
                  <a:gd name="connsiteY3" fmla="*/ 764085 h 764086"/>
                  <a:gd name="connsiteX0" fmla="*/ 0 w 1496384"/>
                  <a:gd name="connsiteY0" fmla="*/ 0 h 737082"/>
                  <a:gd name="connsiteX1" fmla="*/ 605003 w 1496384"/>
                  <a:gd name="connsiteY1" fmla="*/ 168367 h 737082"/>
                  <a:gd name="connsiteX2" fmla="*/ 835191 w 1496384"/>
                  <a:gd name="connsiteY2" fmla="*/ 643915 h 737082"/>
                  <a:gd name="connsiteX3" fmla="*/ 1496384 w 1496384"/>
                  <a:gd name="connsiteY3" fmla="*/ 733129 h 737082"/>
                  <a:gd name="connsiteX0" fmla="*/ 0 w 1496384"/>
                  <a:gd name="connsiteY0" fmla="*/ 0 h 733129"/>
                  <a:gd name="connsiteX1" fmla="*/ 605003 w 1496384"/>
                  <a:gd name="connsiteY1" fmla="*/ 168367 h 733129"/>
                  <a:gd name="connsiteX2" fmla="*/ 936333 w 1496384"/>
                  <a:gd name="connsiteY2" fmla="*/ 602640 h 733129"/>
                  <a:gd name="connsiteX3" fmla="*/ 1496384 w 1496384"/>
                  <a:gd name="connsiteY3" fmla="*/ 733129 h 733129"/>
                  <a:gd name="connsiteX0" fmla="*/ 0 w 1496384"/>
                  <a:gd name="connsiteY0" fmla="*/ 0 h 733129"/>
                  <a:gd name="connsiteX1" fmla="*/ 605003 w 1496384"/>
                  <a:gd name="connsiteY1" fmla="*/ 168367 h 733129"/>
                  <a:gd name="connsiteX2" fmla="*/ 936333 w 1496384"/>
                  <a:gd name="connsiteY2" fmla="*/ 602640 h 733129"/>
                  <a:gd name="connsiteX3" fmla="*/ 1496384 w 1496384"/>
                  <a:gd name="connsiteY3" fmla="*/ 733129 h 733129"/>
                  <a:gd name="connsiteX0" fmla="*/ 0 w 1496384"/>
                  <a:gd name="connsiteY0" fmla="*/ 0 h 733129"/>
                  <a:gd name="connsiteX1" fmla="*/ 605003 w 1496384"/>
                  <a:gd name="connsiteY1" fmla="*/ 168367 h 733129"/>
                  <a:gd name="connsiteX2" fmla="*/ 936333 w 1496384"/>
                  <a:gd name="connsiteY2" fmla="*/ 602640 h 733129"/>
                  <a:gd name="connsiteX3" fmla="*/ 1496384 w 1496384"/>
                  <a:gd name="connsiteY3" fmla="*/ 733129 h 733129"/>
                  <a:gd name="connsiteX0" fmla="*/ 0 w 1496384"/>
                  <a:gd name="connsiteY0" fmla="*/ 0 h 735252"/>
                  <a:gd name="connsiteX1" fmla="*/ 605003 w 1496384"/>
                  <a:gd name="connsiteY1" fmla="*/ 168367 h 735252"/>
                  <a:gd name="connsiteX2" fmla="*/ 936333 w 1496384"/>
                  <a:gd name="connsiteY2" fmla="*/ 602640 h 735252"/>
                  <a:gd name="connsiteX3" fmla="*/ 1496384 w 1496384"/>
                  <a:gd name="connsiteY3" fmla="*/ 733129 h 735252"/>
                  <a:gd name="connsiteX0" fmla="*/ 0 w 1496384"/>
                  <a:gd name="connsiteY0" fmla="*/ 0 h 733129"/>
                  <a:gd name="connsiteX1" fmla="*/ 706145 w 1496384"/>
                  <a:gd name="connsiteY1" fmla="*/ 99311 h 733129"/>
                  <a:gd name="connsiteX2" fmla="*/ 936333 w 1496384"/>
                  <a:gd name="connsiteY2" fmla="*/ 602640 h 733129"/>
                  <a:gd name="connsiteX3" fmla="*/ 1496384 w 1496384"/>
                  <a:gd name="connsiteY3" fmla="*/ 733129 h 733129"/>
                  <a:gd name="connsiteX0" fmla="*/ 0 w 1496384"/>
                  <a:gd name="connsiteY0" fmla="*/ 3461 h 736590"/>
                  <a:gd name="connsiteX1" fmla="*/ 706145 w 1496384"/>
                  <a:gd name="connsiteY1" fmla="*/ 102772 h 736590"/>
                  <a:gd name="connsiteX2" fmla="*/ 936333 w 1496384"/>
                  <a:gd name="connsiteY2" fmla="*/ 606101 h 736590"/>
                  <a:gd name="connsiteX3" fmla="*/ 1496384 w 1496384"/>
                  <a:gd name="connsiteY3" fmla="*/ 736590 h 736590"/>
                  <a:gd name="connsiteX0" fmla="*/ 0 w 1496384"/>
                  <a:gd name="connsiteY0" fmla="*/ 0 h 734710"/>
                  <a:gd name="connsiteX1" fmla="*/ 706145 w 1496384"/>
                  <a:gd name="connsiteY1" fmla="*/ 99311 h 734710"/>
                  <a:gd name="connsiteX2" fmla="*/ 932721 w 1496384"/>
                  <a:gd name="connsiteY2" fmla="*/ 647884 h 734710"/>
                  <a:gd name="connsiteX3" fmla="*/ 1496384 w 1496384"/>
                  <a:gd name="connsiteY3" fmla="*/ 733129 h 734710"/>
                  <a:gd name="connsiteX0" fmla="*/ 0 w 1496384"/>
                  <a:gd name="connsiteY0" fmla="*/ 0 h 733129"/>
                  <a:gd name="connsiteX1" fmla="*/ 706145 w 1496384"/>
                  <a:gd name="connsiteY1" fmla="*/ 99311 h 733129"/>
                  <a:gd name="connsiteX2" fmla="*/ 932721 w 1496384"/>
                  <a:gd name="connsiteY2" fmla="*/ 647884 h 733129"/>
                  <a:gd name="connsiteX3" fmla="*/ 1496384 w 1496384"/>
                  <a:gd name="connsiteY3" fmla="*/ 733129 h 733129"/>
                  <a:gd name="connsiteX0" fmla="*/ 0 w 1525282"/>
                  <a:gd name="connsiteY0" fmla="*/ 0 h 703780"/>
                  <a:gd name="connsiteX1" fmla="*/ 706145 w 1525282"/>
                  <a:gd name="connsiteY1" fmla="*/ 99311 h 703780"/>
                  <a:gd name="connsiteX2" fmla="*/ 932721 w 1525282"/>
                  <a:gd name="connsiteY2" fmla="*/ 647884 h 703780"/>
                  <a:gd name="connsiteX3" fmla="*/ 1525282 w 1525282"/>
                  <a:gd name="connsiteY3" fmla="*/ 685504 h 703780"/>
                  <a:gd name="connsiteX0" fmla="*/ 0 w 1525282"/>
                  <a:gd name="connsiteY0" fmla="*/ 0 h 685504"/>
                  <a:gd name="connsiteX1" fmla="*/ 706145 w 1525282"/>
                  <a:gd name="connsiteY1" fmla="*/ 99311 h 685504"/>
                  <a:gd name="connsiteX2" fmla="*/ 929109 w 1525282"/>
                  <a:gd name="connsiteY2" fmla="*/ 574065 h 685504"/>
                  <a:gd name="connsiteX3" fmla="*/ 1525282 w 1525282"/>
                  <a:gd name="connsiteY3" fmla="*/ 685504 h 685504"/>
                  <a:gd name="connsiteX0" fmla="*/ 0 w 1525282"/>
                  <a:gd name="connsiteY0" fmla="*/ 0 h 685646"/>
                  <a:gd name="connsiteX1" fmla="*/ 706145 w 1525282"/>
                  <a:gd name="connsiteY1" fmla="*/ 99311 h 685646"/>
                  <a:gd name="connsiteX2" fmla="*/ 867700 w 1525282"/>
                  <a:gd name="connsiteY2" fmla="*/ 595496 h 685646"/>
                  <a:gd name="connsiteX3" fmla="*/ 1525282 w 1525282"/>
                  <a:gd name="connsiteY3" fmla="*/ 685504 h 685646"/>
                  <a:gd name="connsiteX0" fmla="*/ 0 w 1723955"/>
                  <a:gd name="connsiteY0" fmla="*/ 0 h 687947"/>
                  <a:gd name="connsiteX1" fmla="*/ 706145 w 1723955"/>
                  <a:gd name="connsiteY1" fmla="*/ 99311 h 687947"/>
                  <a:gd name="connsiteX2" fmla="*/ 867700 w 1723955"/>
                  <a:gd name="connsiteY2" fmla="*/ 595496 h 687947"/>
                  <a:gd name="connsiteX3" fmla="*/ 1723955 w 1723955"/>
                  <a:gd name="connsiteY3" fmla="*/ 687886 h 687947"/>
                  <a:gd name="connsiteX0" fmla="*/ 0 w 1723955"/>
                  <a:gd name="connsiteY0" fmla="*/ 0 h 687887"/>
                  <a:gd name="connsiteX1" fmla="*/ 597780 w 1723955"/>
                  <a:gd name="connsiteY1" fmla="*/ 125504 h 687887"/>
                  <a:gd name="connsiteX2" fmla="*/ 867700 w 1723955"/>
                  <a:gd name="connsiteY2" fmla="*/ 595496 h 687887"/>
                  <a:gd name="connsiteX3" fmla="*/ 1723955 w 1723955"/>
                  <a:gd name="connsiteY3" fmla="*/ 687886 h 687887"/>
                  <a:gd name="connsiteX0" fmla="*/ 0 w 1723955"/>
                  <a:gd name="connsiteY0" fmla="*/ 0 h 687886"/>
                  <a:gd name="connsiteX1" fmla="*/ 658991 w 1723955"/>
                  <a:gd name="connsiteY1" fmla="*/ 196942 h 687886"/>
                  <a:gd name="connsiteX2" fmla="*/ 867700 w 1723955"/>
                  <a:gd name="connsiteY2" fmla="*/ 595496 h 687886"/>
                  <a:gd name="connsiteX3" fmla="*/ 1723955 w 1723955"/>
                  <a:gd name="connsiteY3" fmla="*/ 687886 h 687886"/>
                  <a:gd name="connsiteX0" fmla="*/ 0 w 1723955"/>
                  <a:gd name="connsiteY0" fmla="*/ 0 h 687886"/>
                  <a:gd name="connsiteX1" fmla="*/ 658991 w 1723955"/>
                  <a:gd name="connsiteY1" fmla="*/ 196942 h 687886"/>
                  <a:gd name="connsiteX2" fmla="*/ 867700 w 1723955"/>
                  <a:gd name="connsiteY2" fmla="*/ 595496 h 687886"/>
                  <a:gd name="connsiteX3" fmla="*/ 1723955 w 1723955"/>
                  <a:gd name="connsiteY3" fmla="*/ 687886 h 687886"/>
                  <a:gd name="connsiteX0" fmla="*/ 0 w 1723955"/>
                  <a:gd name="connsiteY0" fmla="*/ 0 h 687886"/>
                  <a:gd name="connsiteX1" fmla="*/ 626031 w 1723955"/>
                  <a:gd name="connsiteY1" fmla="*/ 144555 h 687886"/>
                  <a:gd name="connsiteX2" fmla="*/ 867700 w 1723955"/>
                  <a:gd name="connsiteY2" fmla="*/ 595496 h 687886"/>
                  <a:gd name="connsiteX3" fmla="*/ 1723955 w 1723955"/>
                  <a:gd name="connsiteY3" fmla="*/ 687886 h 687886"/>
                  <a:gd name="connsiteX0" fmla="*/ 0 w 1723955"/>
                  <a:gd name="connsiteY0" fmla="*/ 0 h 687886"/>
                  <a:gd name="connsiteX1" fmla="*/ 626031 w 1723955"/>
                  <a:gd name="connsiteY1" fmla="*/ 144555 h 687886"/>
                  <a:gd name="connsiteX2" fmla="*/ 867700 w 1723955"/>
                  <a:gd name="connsiteY2" fmla="*/ 595496 h 687886"/>
                  <a:gd name="connsiteX3" fmla="*/ 1723955 w 1723955"/>
                  <a:gd name="connsiteY3" fmla="*/ 687886 h 687886"/>
                  <a:gd name="connsiteX0" fmla="*/ 0 w 1723955"/>
                  <a:gd name="connsiteY0" fmla="*/ 0 h 694093"/>
                  <a:gd name="connsiteX1" fmla="*/ 626031 w 1723955"/>
                  <a:gd name="connsiteY1" fmla="*/ 144555 h 694093"/>
                  <a:gd name="connsiteX2" fmla="*/ 957161 w 1723955"/>
                  <a:gd name="connsiteY2" fmla="*/ 631214 h 694093"/>
                  <a:gd name="connsiteX3" fmla="*/ 1723955 w 1723955"/>
                  <a:gd name="connsiteY3" fmla="*/ 687886 h 694093"/>
                  <a:gd name="connsiteX0" fmla="*/ 0 w 1733373"/>
                  <a:gd name="connsiteY0" fmla="*/ 0 h 706353"/>
                  <a:gd name="connsiteX1" fmla="*/ 626031 w 1733373"/>
                  <a:gd name="connsiteY1" fmla="*/ 144555 h 706353"/>
                  <a:gd name="connsiteX2" fmla="*/ 957161 w 1733373"/>
                  <a:gd name="connsiteY2" fmla="*/ 631214 h 706353"/>
                  <a:gd name="connsiteX3" fmla="*/ 1733373 w 1733373"/>
                  <a:gd name="connsiteY3" fmla="*/ 704555 h 706353"/>
                  <a:gd name="connsiteX0" fmla="*/ 0 w 1686289"/>
                  <a:gd name="connsiteY0" fmla="*/ 0 h 696828"/>
                  <a:gd name="connsiteX1" fmla="*/ 578947 w 1686289"/>
                  <a:gd name="connsiteY1" fmla="*/ 135030 h 696828"/>
                  <a:gd name="connsiteX2" fmla="*/ 910077 w 1686289"/>
                  <a:gd name="connsiteY2" fmla="*/ 621689 h 696828"/>
                  <a:gd name="connsiteX3" fmla="*/ 1686289 w 1686289"/>
                  <a:gd name="connsiteY3" fmla="*/ 695030 h 696828"/>
                  <a:gd name="connsiteX0" fmla="*/ 0 w 1686289"/>
                  <a:gd name="connsiteY0" fmla="*/ 0 h 696828"/>
                  <a:gd name="connsiteX1" fmla="*/ 607197 w 1686289"/>
                  <a:gd name="connsiteY1" fmla="*/ 135030 h 696828"/>
                  <a:gd name="connsiteX2" fmla="*/ 910077 w 1686289"/>
                  <a:gd name="connsiteY2" fmla="*/ 621689 h 696828"/>
                  <a:gd name="connsiteX3" fmla="*/ 1686289 w 1686289"/>
                  <a:gd name="connsiteY3" fmla="*/ 695030 h 696828"/>
                  <a:gd name="connsiteX0" fmla="*/ 0 w 1686289"/>
                  <a:gd name="connsiteY0" fmla="*/ 0 h 696828"/>
                  <a:gd name="connsiteX1" fmla="*/ 607197 w 1686289"/>
                  <a:gd name="connsiteY1" fmla="*/ 135030 h 696828"/>
                  <a:gd name="connsiteX2" fmla="*/ 910077 w 1686289"/>
                  <a:gd name="connsiteY2" fmla="*/ 621689 h 696828"/>
                  <a:gd name="connsiteX3" fmla="*/ 1686289 w 1686289"/>
                  <a:gd name="connsiteY3" fmla="*/ 695030 h 696828"/>
                  <a:gd name="connsiteX0" fmla="*/ 0 w 1686289"/>
                  <a:gd name="connsiteY0" fmla="*/ 0 h 695030"/>
                  <a:gd name="connsiteX1" fmla="*/ 607197 w 1686289"/>
                  <a:gd name="connsiteY1" fmla="*/ 135030 h 695030"/>
                  <a:gd name="connsiteX2" fmla="*/ 910077 w 1686289"/>
                  <a:gd name="connsiteY2" fmla="*/ 621689 h 695030"/>
                  <a:gd name="connsiteX3" fmla="*/ 1686289 w 1686289"/>
                  <a:gd name="connsiteY3" fmla="*/ 695030 h 695030"/>
                  <a:gd name="connsiteX0" fmla="*/ 0 w 1686289"/>
                  <a:gd name="connsiteY0" fmla="*/ 0 h 696402"/>
                  <a:gd name="connsiteX1" fmla="*/ 607197 w 1686289"/>
                  <a:gd name="connsiteY1" fmla="*/ 135030 h 696402"/>
                  <a:gd name="connsiteX2" fmla="*/ 910077 w 1686289"/>
                  <a:gd name="connsiteY2" fmla="*/ 621689 h 696402"/>
                  <a:gd name="connsiteX3" fmla="*/ 1686289 w 1686289"/>
                  <a:gd name="connsiteY3" fmla="*/ 695030 h 696402"/>
                  <a:gd name="connsiteX0" fmla="*/ 0 w 1686289"/>
                  <a:gd name="connsiteY0" fmla="*/ 0 h 695030"/>
                  <a:gd name="connsiteX1" fmla="*/ 607197 w 1686289"/>
                  <a:gd name="connsiteY1" fmla="*/ 135030 h 695030"/>
                  <a:gd name="connsiteX2" fmla="*/ 924201 w 1686289"/>
                  <a:gd name="connsiteY2" fmla="*/ 445476 h 695030"/>
                  <a:gd name="connsiteX3" fmla="*/ 1686289 w 1686289"/>
                  <a:gd name="connsiteY3" fmla="*/ 695030 h 695030"/>
                  <a:gd name="connsiteX0" fmla="*/ 0 w 1662747"/>
                  <a:gd name="connsiteY0" fmla="*/ 0 h 497794"/>
                  <a:gd name="connsiteX1" fmla="*/ 607197 w 1662747"/>
                  <a:gd name="connsiteY1" fmla="*/ 135030 h 497794"/>
                  <a:gd name="connsiteX2" fmla="*/ 924201 w 1662747"/>
                  <a:gd name="connsiteY2" fmla="*/ 445476 h 497794"/>
                  <a:gd name="connsiteX3" fmla="*/ 1662747 w 1662747"/>
                  <a:gd name="connsiteY3" fmla="*/ 497386 h 497794"/>
                  <a:gd name="connsiteX0" fmla="*/ 0 w 1662747"/>
                  <a:gd name="connsiteY0" fmla="*/ 0 h 499032"/>
                  <a:gd name="connsiteX1" fmla="*/ 611905 w 1662747"/>
                  <a:gd name="connsiteY1" fmla="*/ 89786 h 499032"/>
                  <a:gd name="connsiteX2" fmla="*/ 924201 w 1662747"/>
                  <a:gd name="connsiteY2" fmla="*/ 445476 h 499032"/>
                  <a:gd name="connsiteX3" fmla="*/ 1662747 w 1662747"/>
                  <a:gd name="connsiteY3" fmla="*/ 497386 h 499032"/>
                  <a:gd name="connsiteX0" fmla="*/ 0 w 1662747"/>
                  <a:gd name="connsiteY0" fmla="*/ 0 h 499032"/>
                  <a:gd name="connsiteX1" fmla="*/ 611905 w 1662747"/>
                  <a:gd name="connsiteY1" fmla="*/ 89786 h 499032"/>
                  <a:gd name="connsiteX2" fmla="*/ 924201 w 1662747"/>
                  <a:gd name="connsiteY2" fmla="*/ 445476 h 499032"/>
                  <a:gd name="connsiteX3" fmla="*/ 1662747 w 1662747"/>
                  <a:gd name="connsiteY3" fmla="*/ 497386 h 499032"/>
                  <a:gd name="connsiteX0" fmla="*/ 0 w 1754133"/>
                  <a:gd name="connsiteY0" fmla="*/ 400892 h 409387"/>
                  <a:gd name="connsiteX1" fmla="*/ 703291 w 1754133"/>
                  <a:gd name="connsiteY1" fmla="*/ 141 h 409387"/>
                  <a:gd name="connsiteX2" fmla="*/ 1015587 w 1754133"/>
                  <a:gd name="connsiteY2" fmla="*/ 355831 h 409387"/>
                  <a:gd name="connsiteX3" fmla="*/ 1754133 w 1754133"/>
                  <a:gd name="connsiteY3" fmla="*/ 407741 h 409387"/>
                  <a:gd name="connsiteX0" fmla="*/ 0 w 1754133"/>
                  <a:gd name="connsiteY0" fmla="*/ 547758 h 554607"/>
                  <a:gd name="connsiteX1" fmla="*/ 703291 w 1754133"/>
                  <a:gd name="connsiteY1" fmla="*/ 147007 h 554607"/>
                  <a:gd name="connsiteX2" fmla="*/ 1224473 w 1754133"/>
                  <a:gd name="connsiteY2" fmla="*/ 21684 h 554607"/>
                  <a:gd name="connsiteX3" fmla="*/ 1754133 w 1754133"/>
                  <a:gd name="connsiteY3" fmla="*/ 554607 h 554607"/>
                  <a:gd name="connsiteX0" fmla="*/ 0 w 1754133"/>
                  <a:gd name="connsiteY0" fmla="*/ 527184 h 534033"/>
                  <a:gd name="connsiteX1" fmla="*/ 977451 w 1754133"/>
                  <a:gd name="connsiteY1" fmla="*/ 397896 h 534033"/>
                  <a:gd name="connsiteX2" fmla="*/ 1224473 w 1754133"/>
                  <a:gd name="connsiteY2" fmla="*/ 1110 h 534033"/>
                  <a:gd name="connsiteX3" fmla="*/ 1754133 w 1754133"/>
                  <a:gd name="connsiteY3" fmla="*/ 534033 h 534033"/>
                  <a:gd name="connsiteX0" fmla="*/ 0 w 1832465"/>
                  <a:gd name="connsiteY0" fmla="*/ 562937 h 563543"/>
                  <a:gd name="connsiteX1" fmla="*/ 977451 w 1832465"/>
                  <a:gd name="connsiteY1" fmla="*/ 433649 h 563543"/>
                  <a:gd name="connsiteX2" fmla="*/ 1224473 w 1832465"/>
                  <a:gd name="connsiteY2" fmla="*/ 36863 h 563543"/>
                  <a:gd name="connsiteX3" fmla="*/ 1832465 w 1832465"/>
                  <a:gd name="connsiteY3" fmla="*/ 17336 h 563543"/>
                  <a:gd name="connsiteX0" fmla="*/ 0 w 1897743"/>
                  <a:gd name="connsiteY0" fmla="*/ 585596 h 586202"/>
                  <a:gd name="connsiteX1" fmla="*/ 977451 w 1897743"/>
                  <a:gd name="connsiteY1" fmla="*/ 456308 h 586202"/>
                  <a:gd name="connsiteX2" fmla="*/ 1224473 w 1897743"/>
                  <a:gd name="connsiteY2" fmla="*/ 59522 h 586202"/>
                  <a:gd name="connsiteX3" fmla="*/ 1897743 w 1897743"/>
                  <a:gd name="connsiteY3" fmla="*/ 1895 h 586202"/>
                  <a:gd name="connsiteX0" fmla="*/ 0 w 1897743"/>
                  <a:gd name="connsiteY0" fmla="*/ 583701 h 584240"/>
                  <a:gd name="connsiteX1" fmla="*/ 977451 w 1897743"/>
                  <a:gd name="connsiteY1" fmla="*/ 454413 h 584240"/>
                  <a:gd name="connsiteX2" fmla="*/ 1159195 w 1897743"/>
                  <a:gd name="connsiteY2" fmla="*/ 100489 h 584240"/>
                  <a:gd name="connsiteX3" fmla="*/ 1897743 w 1897743"/>
                  <a:gd name="connsiteY3" fmla="*/ 0 h 584240"/>
                  <a:gd name="connsiteX0" fmla="*/ 0 w 1897743"/>
                  <a:gd name="connsiteY0" fmla="*/ 583701 h 585986"/>
                  <a:gd name="connsiteX1" fmla="*/ 781622 w 1897743"/>
                  <a:gd name="connsiteY1" fmla="*/ 506800 h 585986"/>
                  <a:gd name="connsiteX2" fmla="*/ 1159195 w 1897743"/>
                  <a:gd name="connsiteY2" fmla="*/ 100489 h 585986"/>
                  <a:gd name="connsiteX3" fmla="*/ 1897743 w 1897743"/>
                  <a:gd name="connsiteY3" fmla="*/ 0 h 585986"/>
                  <a:gd name="connsiteX0" fmla="*/ 0 w 1858578"/>
                  <a:gd name="connsiteY0" fmla="*/ 536233 h 538518"/>
                  <a:gd name="connsiteX1" fmla="*/ 781622 w 1858578"/>
                  <a:gd name="connsiteY1" fmla="*/ 459332 h 538518"/>
                  <a:gd name="connsiteX2" fmla="*/ 1159195 w 1858578"/>
                  <a:gd name="connsiteY2" fmla="*/ 53021 h 538518"/>
                  <a:gd name="connsiteX3" fmla="*/ 1858578 w 1858578"/>
                  <a:gd name="connsiteY3" fmla="*/ 4919 h 538518"/>
                  <a:gd name="connsiteX0" fmla="*/ 0 w 1858578"/>
                  <a:gd name="connsiteY0" fmla="*/ 536233 h 538518"/>
                  <a:gd name="connsiteX1" fmla="*/ 781622 w 1858578"/>
                  <a:gd name="connsiteY1" fmla="*/ 459332 h 538518"/>
                  <a:gd name="connsiteX2" fmla="*/ 1159195 w 1858578"/>
                  <a:gd name="connsiteY2" fmla="*/ 53021 h 538518"/>
                  <a:gd name="connsiteX3" fmla="*/ 1858578 w 1858578"/>
                  <a:gd name="connsiteY3" fmla="*/ 4919 h 538518"/>
                  <a:gd name="connsiteX0" fmla="*/ 0 w 1858578"/>
                  <a:gd name="connsiteY0" fmla="*/ 531437 h 533406"/>
                  <a:gd name="connsiteX1" fmla="*/ 781622 w 1858578"/>
                  <a:gd name="connsiteY1" fmla="*/ 454536 h 533406"/>
                  <a:gd name="connsiteX2" fmla="*/ 1057045 w 1858578"/>
                  <a:gd name="connsiteY2" fmla="*/ 69656 h 533406"/>
                  <a:gd name="connsiteX3" fmla="*/ 1858578 w 1858578"/>
                  <a:gd name="connsiteY3" fmla="*/ 123 h 533406"/>
                  <a:gd name="connsiteX0" fmla="*/ 0 w 1858578"/>
                  <a:gd name="connsiteY0" fmla="*/ 533839 h 536012"/>
                  <a:gd name="connsiteX1" fmla="*/ 781622 w 1858578"/>
                  <a:gd name="connsiteY1" fmla="*/ 456938 h 536012"/>
                  <a:gd name="connsiteX2" fmla="*/ 1086231 w 1858578"/>
                  <a:gd name="connsiteY2" fmla="*/ 57771 h 536012"/>
                  <a:gd name="connsiteX3" fmla="*/ 1858578 w 1858578"/>
                  <a:gd name="connsiteY3" fmla="*/ 2525 h 536012"/>
                  <a:gd name="connsiteX0" fmla="*/ 0 w 1865874"/>
                  <a:gd name="connsiteY0" fmla="*/ 541592 h 543765"/>
                  <a:gd name="connsiteX1" fmla="*/ 781622 w 1865874"/>
                  <a:gd name="connsiteY1" fmla="*/ 464691 h 543765"/>
                  <a:gd name="connsiteX2" fmla="*/ 1086231 w 1865874"/>
                  <a:gd name="connsiteY2" fmla="*/ 65524 h 543765"/>
                  <a:gd name="connsiteX3" fmla="*/ 1865874 w 1865874"/>
                  <a:gd name="connsiteY3" fmla="*/ 753 h 543765"/>
                  <a:gd name="connsiteX0" fmla="*/ 0 w 1880469"/>
                  <a:gd name="connsiteY0" fmla="*/ 537579 h 539752"/>
                  <a:gd name="connsiteX1" fmla="*/ 781622 w 1880469"/>
                  <a:gd name="connsiteY1" fmla="*/ 460678 h 539752"/>
                  <a:gd name="connsiteX2" fmla="*/ 1086231 w 1880469"/>
                  <a:gd name="connsiteY2" fmla="*/ 61511 h 539752"/>
                  <a:gd name="connsiteX3" fmla="*/ 1880469 w 1880469"/>
                  <a:gd name="connsiteY3" fmla="*/ 1503 h 53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0469" h="539752">
                    <a:moveTo>
                      <a:pt x="0" y="537579"/>
                    </a:moveTo>
                    <a:cubicBezTo>
                      <a:pt x="350708" y="544224"/>
                      <a:pt x="600584" y="540023"/>
                      <a:pt x="781622" y="460678"/>
                    </a:cubicBezTo>
                    <a:cubicBezTo>
                      <a:pt x="962661" y="381333"/>
                      <a:pt x="903090" y="138040"/>
                      <a:pt x="1086231" y="61511"/>
                    </a:cubicBezTo>
                    <a:cubicBezTo>
                      <a:pt x="1269372" y="-15018"/>
                      <a:pt x="1880469" y="1503"/>
                      <a:pt x="1880469" y="1503"/>
                    </a:cubicBezTo>
                  </a:path>
                </a:pathLst>
              </a:cu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D570250-CFE6-4019-A7BF-A6A1A9A8C816}"/>
                  </a:ext>
                </a:extLst>
              </p:cNvPr>
              <p:cNvCxnSpPr/>
              <p:nvPr/>
            </p:nvCxnSpPr>
            <p:spPr>
              <a:xfrm flipV="1">
                <a:off x="6214204" y="5023314"/>
                <a:ext cx="0" cy="6786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11E7ABD4-E142-4C34-B1E0-9A5900632C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4204" y="5701944"/>
                <a:ext cx="67665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31CB84-2121-4A5B-BED6-F94053AADB4B}"/>
                </a:ext>
              </a:extLst>
            </p:cNvPr>
            <p:cNvSpPr txBox="1"/>
            <p:nvPr/>
          </p:nvSpPr>
          <p:spPr>
            <a:xfrm>
              <a:off x="5893208" y="4968961"/>
              <a:ext cx="4015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5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i="0"/>
                <a:t>|</a:t>
              </a:r>
              <a:r>
                <a:rPr lang="en-US"/>
                <a:t>T</a:t>
              </a:r>
              <a:r>
                <a:rPr lang="en-US" i="0"/>
                <a:t>|</a:t>
              </a:r>
              <a:r>
                <a:rPr lang="en-US" i="0" baseline="30000"/>
                <a:t>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E1AA49-AB39-40D2-9FF8-8C9054BA627F}"/>
                </a:ext>
              </a:extLst>
            </p:cNvPr>
            <p:cNvSpPr txBox="1"/>
            <p:nvPr/>
          </p:nvSpPr>
          <p:spPr>
            <a:xfrm>
              <a:off x="6598992" y="5598665"/>
              <a:ext cx="3017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F70D92-3DBB-4399-8CE3-4D9D4D109100}"/>
                </a:ext>
              </a:extLst>
            </p:cNvPr>
            <p:cNvSpPr txBox="1"/>
            <p:nvPr/>
          </p:nvSpPr>
          <p:spPr>
            <a:xfrm>
              <a:off x="6066858" y="4828685"/>
              <a:ext cx="1089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High-pass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FEEA7B-BEA7-480B-9B44-5D74B9C08CE1}"/>
              </a:ext>
            </a:extLst>
          </p:cNvPr>
          <p:cNvGrpSpPr/>
          <p:nvPr/>
        </p:nvGrpSpPr>
        <p:grpSpPr>
          <a:xfrm>
            <a:off x="2538400" y="3415458"/>
            <a:ext cx="1371285" cy="986626"/>
            <a:chOff x="7704451" y="4861745"/>
            <a:chExt cx="1371285" cy="98662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C7C8041-7D24-4499-82C2-7D6D87E27ADE}"/>
                </a:ext>
              </a:extLst>
            </p:cNvPr>
            <p:cNvGrpSpPr/>
            <p:nvPr/>
          </p:nvGrpSpPr>
          <p:grpSpPr>
            <a:xfrm>
              <a:off x="8000443" y="4966452"/>
              <a:ext cx="676656" cy="678630"/>
              <a:chOff x="8000443" y="5004552"/>
              <a:chExt cx="676656" cy="67863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6E4D568-628A-4ACB-B853-B9B0AAE4ED2D}"/>
                  </a:ext>
                </a:extLst>
              </p:cNvPr>
              <p:cNvCxnSpPr/>
              <p:nvPr/>
            </p:nvCxnSpPr>
            <p:spPr>
              <a:xfrm flipV="1">
                <a:off x="8000443" y="5004552"/>
                <a:ext cx="0" cy="6786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5D42B2E-D5E4-437C-8FD0-2D5E0FD98F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0443" y="5683182"/>
                <a:ext cx="67665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F548F5A-7D81-4755-AC12-4EB7E729F22F}"/>
                  </a:ext>
                </a:extLst>
              </p:cNvPr>
              <p:cNvSpPr/>
              <p:nvPr/>
            </p:nvSpPr>
            <p:spPr>
              <a:xfrm>
                <a:off x="8004173" y="5165933"/>
                <a:ext cx="614363" cy="490371"/>
              </a:xfrm>
              <a:custGeom>
                <a:avLst/>
                <a:gdLst>
                  <a:gd name="connsiteX0" fmla="*/ 0 w 614363"/>
                  <a:gd name="connsiteY0" fmla="*/ 53897 h 477824"/>
                  <a:gd name="connsiteX1" fmla="*/ 147638 w 614363"/>
                  <a:gd name="connsiteY1" fmla="*/ 58660 h 477824"/>
                  <a:gd name="connsiteX2" fmla="*/ 271463 w 614363"/>
                  <a:gd name="connsiteY2" fmla="*/ 477760 h 477824"/>
                  <a:gd name="connsiteX3" fmla="*/ 442913 w 614363"/>
                  <a:gd name="connsiteY3" fmla="*/ 25322 h 477824"/>
                  <a:gd name="connsiteX4" fmla="*/ 614363 w 614363"/>
                  <a:gd name="connsiteY4" fmla="*/ 58660 h 477824"/>
                  <a:gd name="connsiteX0" fmla="*/ 0 w 614363"/>
                  <a:gd name="connsiteY0" fmla="*/ 37152 h 461023"/>
                  <a:gd name="connsiteX1" fmla="*/ 147638 w 614363"/>
                  <a:gd name="connsiteY1" fmla="*/ 41915 h 461023"/>
                  <a:gd name="connsiteX2" fmla="*/ 271463 w 614363"/>
                  <a:gd name="connsiteY2" fmla="*/ 461015 h 461023"/>
                  <a:gd name="connsiteX3" fmla="*/ 423863 w 614363"/>
                  <a:gd name="connsiteY3" fmla="*/ 53820 h 461023"/>
                  <a:gd name="connsiteX4" fmla="*/ 614363 w 614363"/>
                  <a:gd name="connsiteY4" fmla="*/ 41915 h 461023"/>
                  <a:gd name="connsiteX0" fmla="*/ 0 w 614363"/>
                  <a:gd name="connsiteY0" fmla="*/ 37152 h 461022"/>
                  <a:gd name="connsiteX1" fmla="*/ 147638 w 614363"/>
                  <a:gd name="connsiteY1" fmla="*/ 41915 h 461022"/>
                  <a:gd name="connsiteX2" fmla="*/ 271463 w 614363"/>
                  <a:gd name="connsiteY2" fmla="*/ 461015 h 461022"/>
                  <a:gd name="connsiteX3" fmla="*/ 423863 w 614363"/>
                  <a:gd name="connsiteY3" fmla="*/ 53820 h 461022"/>
                  <a:gd name="connsiteX4" fmla="*/ 614363 w 614363"/>
                  <a:gd name="connsiteY4" fmla="*/ 41915 h 461022"/>
                  <a:gd name="connsiteX0" fmla="*/ 0 w 614363"/>
                  <a:gd name="connsiteY0" fmla="*/ 37152 h 461022"/>
                  <a:gd name="connsiteX1" fmla="*/ 147638 w 614363"/>
                  <a:gd name="connsiteY1" fmla="*/ 41915 h 461022"/>
                  <a:gd name="connsiteX2" fmla="*/ 271463 w 614363"/>
                  <a:gd name="connsiteY2" fmla="*/ 461015 h 461022"/>
                  <a:gd name="connsiteX3" fmla="*/ 423863 w 614363"/>
                  <a:gd name="connsiteY3" fmla="*/ 53820 h 461022"/>
                  <a:gd name="connsiteX4" fmla="*/ 614363 w 614363"/>
                  <a:gd name="connsiteY4" fmla="*/ 41915 h 461022"/>
                  <a:gd name="connsiteX0" fmla="*/ 0 w 614363"/>
                  <a:gd name="connsiteY0" fmla="*/ 37152 h 461022"/>
                  <a:gd name="connsiteX1" fmla="*/ 147638 w 614363"/>
                  <a:gd name="connsiteY1" fmla="*/ 41915 h 461022"/>
                  <a:gd name="connsiteX2" fmla="*/ 271463 w 614363"/>
                  <a:gd name="connsiteY2" fmla="*/ 461015 h 461022"/>
                  <a:gd name="connsiteX3" fmla="*/ 423863 w 614363"/>
                  <a:gd name="connsiteY3" fmla="*/ 53820 h 461022"/>
                  <a:gd name="connsiteX4" fmla="*/ 614363 w 614363"/>
                  <a:gd name="connsiteY4" fmla="*/ 41915 h 461022"/>
                  <a:gd name="connsiteX0" fmla="*/ 0 w 614363"/>
                  <a:gd name="connsiteY0" fmla="*/ 10040 h 434303"/>
                  <a:gd name="connsiteX1" fmla="*/ 192881 w 614363"/>
                  <a:gd name="connsiteY1" fmla="*/ 100528 h 434303"/>
                  <a:gd name="connsiteX2" fmla="*/ 271463 w 614363"/>
                  <a:gd name="connsiteY2" fmla="*/ 433903 h 434303"/>
                  <a:gd name="connsiteX3" fmla="*/ 423863 w 614363"/>
                  <a:gd name="connsiteY3" fmla="*/ 26708 h 434303"/>
                  <a:gd name="connsiteX4" fmla="*/ 614363 w 614363"/>
                  <a:gd name="connsiteY4" fmla="*/ 14803 h 434303"/>
                  <a:gd name="connsiteX0" fmla="*/ 0 w 614363"/>
                  <a:gd name="connsiteY0" fmla="*/ 14507 h 438510"/>
                  <a:gd name="connsiteX1" fmla="*/ 173831 w 614363"/>
                  <a:gd name="connsiteY1" fmla="*/ 76420 h 438510"/>
                  <a:gd name="connsiteX2" fmla="*/ 271463 w 614363"/>
                  <a:gd name="connsiteY2" fmla="*/ 438370 h 438510"/>
                  <a:gd name="connsiteX3" fmla="*/ 423863 w 614363"/>
                  <a:gd name="connsiteY3" fmla="*/ 31175 h 438510"/>
                  <a:gd name="connsiteX4" fmla="*/ 614363 w 614363"/>
                  <a:gd name="connsiteY4" fmla="*/ 19270 h 438510"/>
                  <a:gd name="connsiteX0" fmla="*/ 0 w 614363"/>
                  <a:gd name="connsiteY0" fmla="*/ 10880 h 434873"/>
                  <a:gd name="connsiteX1" fmla="*/ 173831 w 614363"/>
                  <a:gd name="connsiteY1" fmla="*/ 72793 h 434873"/>
                  <a:gd name="connsiteX2" fmla="*/ 271463 w 614363"/>
                  <a:gd name="connsiteY2" fmla="*/ 434743 h 434873"/>
                  <a:gd name="connsiteX3" fmla="*/ 423863 w 614363"/>
                  <a:gd name="connsiteY3" fmla="*/ 27548 h 434873"/>
                  <a:gd name="connsiteX4" fmla="*/ 614363 w 614363"/>
                  <a:gd name="connsiteY4" fmla="*/ 15643 h 434873"/>
                  <a:gd name="connsiteX0" fmla="*/ 0 w 614363"/>
                  <a:gd name="connsiteY0" fmla="*/ 9807 h 433796"/>
                  <a:gd name="connsiteX1" fmla="*/ 173831 w 614363"/>
                  <a:gd name="connsiteY1" fmla="*/ 71720 h 433796"/>
                  <a:gd name="connsiteX2" fmla="*/ 271463 w 614363"/>
                  <a:gd name="connsiteY2" fmla="*/ 433670 h 433796"/>
                  <a:gd name="connsiteX3" fmla="*/ 423863 w 614363"/>
                  <a:gd name="connsiteY3" fmla="*/ 26475 h 433796"/>
                  <a:gd name="connsiteX4" fmla="*/ 614363 w 614363"/>
                  <a:gd name="connsiteY4" fmla="*/ 14570 h 433796"/>
                  <a:gd name="connsiteX0" fmla="*/ 0 w 614363"/>
                  <a:gd name="connsiteY0" fmla="*/ 5720 h 429709"/>
                  <a:gd name="connsiteX1" fmla="*/ 173831 w 614363"/>
                  <a:gd name="connsiteY1" fmla="*/ 67633 h 429709"/>
                  <a:gd name="connsiteX2" fmla="*/ 271463 w 614363"/>
                  <a:gd name="connsiteY2" fmla="*/ 429583 h 429709"/>
                  <a:gd name="connsiteX3" fmla="*/ 423863 w 614363"/>
                  <a:gd name="connsiteY3" fmla="*/ 22388 h 429709"/>
                  <a:gd name="connsiteX4" fmla="*/ 614363 w 614363"/>
                  <a:gd name="connsiteY4" fmla="*/ 10483 h 429709"/>
                  <a:gd name="connsiteX0" fmla="*/ 0 w 614363"/>
                  <a:gd name="connsiteY0" fmla="*/ 105 h 423971"/>
                  <a:gd name="connsiteX1" fmla="*/ 173831 w 614363"/>
                  <a:gd name="connsiteY1" fmla="*/ 62018 h 423971"/>
                  <a:gd name="connsiteX2" fmla="*/ 271463 w 614363"/>
                  <a:gd name="connsiteY2" fmla="*/ 423968 h 423971"/>
                  <a:gd name="connsiteX3" fmla="*/ 409575 w 614363"/>
                  <a:gd name="connsiteY3" fmla="*/ 54873 h 423971"/>
                  <a:gd name="connsiteX4" fmla="*/ 614363 w 614363"/>
                  <a:gd name="connsiteY4" fmla="*/ 4868 h 423971"/>
                  <a:gd name="connsiteX0" fmla="*/ 0 w 614363"/>
                  <a:gd name="connsiteY0" fmla="*/ 2126 h 452186"/>
                  <a:gd name="connsiteX1" fmla="*/ 173831 w 614363"/>
                  <a:gd name="connsiteY1" fmla="*/ 64039 h 452186"/>
                  <a:gd name="connsiteX2" fmla="*/ 269082 w 614363"/>
                  <a:gd name="connsiteY2" fmla="*/ 452183 h 452186"/>
                  <a:gd name="connsiteX3" fmla="*/ 409575 w 614363"/>
                  <a:gd name="connsiteY3" fmla="*/ 56894 h 452186"/>
                  <a:gd name="connsiteX4" fmla="*/ 614363 w 614363"/>
                  <a:gd name="connsiteY4" fmla="*/ 6889 h 452186"/>
                  <a:gd name="connsiteX0" fmla="*/ 0 w 614363"/>
                  <a:gd name="connsiteY0" fmla="*/ 3866 h 453926"/>
                  <a:gd name="connsiteX1" fmla="*/ 173831 w 614363"/>
                  <a:gd name="connsiteY1" fmla="*/ 65779 h 453926"/>
                  <a:gd name="connsiteX2" fmla="*/ 269082 w 614363"/>
                  <a:gd name="connsiteY2" fmla="*/ 453923 h 453926"/>
                  <a:gd name="connsiteX3" fmla="*/ 409575 w 614363"/>
                  <a:gd name="connsiteY3" fmla="*/ 58634 h 453926"/>
                  <a:gd name="connsiteX4" fmla="*/ 614363 w 614363"/>
                  <a:gd name="connsiteY4" fmla="*/ 6248 h 453926"/>
                  <a:gd name="connsiteX0" fmla="*/ 0 w 614363"/>
                  <a:gd name="connsiteY0" fmla="*/ 1730 h 451790"/>
                  <a:gd name="connsiteX1" fmla="*/ 173831 w 614363"/>
                  <a:gd name="connsiteY1" fmla="*/ 63643 h 451790"/>
                  <a:gd name="connsiteX2" fmla="*/ 269082 w 614363"/>
                  <a:gd name="connsiteY2" fmla="*/ 451787 h 451790"/>
                  <a:gd name="connsiteX3" fmla="*/ 409575 w 614363"/>
                  <a:gd name="connsiteY3" fmla="*/ 56498 h 451790"/>
                  <a:gd name="connsiteX4" fmla="*/ 614363 w 614363"/>
                  <a:gd name="connsiteY4" fmla="*/ 4112 h 45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4363" h="451790">
                    <a:moveTo>
                      <a:pt x="0" y="1730"/>
                    </a:moveTo>
                    <a:cubicBezTo>
                      <a:pt x="75010" y="-255"/>
                      <a:pt x="128984" y="-11367"/>
                      <a:pt x="173831" y="63643"/>
                    </a:cubicBezTo>
                    <a:cubicBezTo>
                      <a:pt x="218678" y="138653"/>
                      <a:pt x="229791" y="452978"/>
                      <a:pt x="269082" y="451787"/>
                    </a:cubicBezTo>
                    <a:cubicBezTo>
                      <a:pt x="308373" y="450596"/>
                      <a:pt x="352028" y="131111"/>
                      <a:pt x="409575" y="56498"/>
                    </a:cubicBezTo>
                    <a:cubicBezTo>
                      <a:pt x="467122" y="-18115"/>
                      <a:pt x="507207" y="8874"/>
                      <a:pt x="614363" y="4112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6102814-ECFE-44A5-B940-CAED120F49F9}"/>
                </a:ext>
              </a:extLst>
            </p:cNvPr>
            <p:cNvSpPr txBox="1"/>
            <p:nvPr/>
          </p:nvSpPr>
          <p:spPr>
            <a:xfrm>
              <a:off x="7757125" y="4861745"/>
              <a:ext cx="13186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Band-stop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319B13-A133-402F-82CF-4F8015E271A4}"/>
                </a:ext>
              </a:extLst>
            </p:cNvPr>
            <p:cNvSpPr txBox="1"/>
            <p:nvPr/>
          </p:nvSpPr>
          <p:spPr>
            <a:xfrm>
              <a:off x="7704451" y="4968961"/>
              <a:ext cx="3650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5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i="0"/>
                <a:t>|</a:t>
              </a:r>
              <a:r>
                <a:rPr lang="en-US"/>
                <a:t>T</a:t>
              </a:r>
              <a:r>
                <a:rPr lang="en-US" i="0"/>
                <a:t>|</a:t>
              </a:r>
              <a:r>
                <a:rPr lang="en-US" i="0" baseline="30000"/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AB6F18F-C2DF-448F-BD1E-24CCBF50D2F9}"/>
                </a:ext>
              </a:extLst>
            </p:cNvPr>
            <p:cNvSpPr txBox="1"/>
            <p:nvPr/>
          </p:nvSpPr>
          <p:spPr>
            <a:xfrm>
              <a:off x="8368166" y="5586761"/>
              <a:ext cx="3017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998B39-AF90-4158-8C75-AC07566BCDB3}"/>
                  </a:ext>
                </a:extLst>
              </p:cNvPr>
              <p:cNvSpPr txBox="1"/>
              <p:nvPr/>
            </p:nvSpPr>
            <p:spPr>
              <a:xfrm>
                <a:off x="25066" y="1892046"/>
                <a:ext cx="3687009" cy="1003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  <m:r>
                                          <a:rPr lang="en-US" sz="16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998B39-AF90-4158-8C75-AC07566BC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6" y="1892046"/>
                <a:ext cx="3687009" cy="10030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98A175C-B09A-4873-BD20-048CD75BE2D5}"/>
              </a:ext>
            </a:extLst>
          </p:cNvPr>
          <p:cNvSpPr txBox="1"/>
          <p:nvPr/>
        </p:nvSpPr>
        <p:spPr>
          <a:xfrm>
            <a:off x="6799515" y="5539690"/>
            <a:ext cx="5392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Assumption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0000"/>
                </a:solidFill>
              </a:rPr>
              <a:t>No mean air flow through expansion and contraction (All elements)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0000"/>
                </a:solidFill>
              </a:rPr>
              <a:t>No viscous &amp; thermal losses and no radiation to infinity (Helmholtz)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6A1011E-A420-4281-B90B-78B5891F9658}"/>
                  </a:ext>
                </a:extLst>
              </p:cNvPr>
              <p:cNvSpPr txBox="1"/>
              <p:nvPr/>
            </p:nvSpPr>
            <p:spPr>
              <a:xfrm>
                <a:off x="6335582" y="1966093"/>
                <a:ext cx="3765529" cy="782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box>
                                  <m:box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o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+1.45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o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6A1011E-A420-4281-B90B-78B5891F9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582" y="1966093"/>
                <a:ext cx="3765529" cy="7825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7849C51-48C1-486C-91A2-29223C563043}"/>
              </a:ext>
            </a:extLst>
          </p:cNvPr>
          <p:cNvSpPr txBox="1"/>
          <p:nvPr/>
        </p:nvSpPr>
        <p:spPr>
          <a:xfrm>
            <a:off x="194282" y="1252030"/>
            <a:ext cx="233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Expansion</a:t>
            </a:r>
            <a:r>
              <a:rPr lang="ko-KR" altLang="en-US" sz="2000" b="1">
                <a:solidFill>
                  <a:srgbClr val="0000FF"/>
                </a:solidFill>
              </a:rPr>
              <a:t> </a:t>
            </a:r>
            <a:r>
              <a:rPr lang="en-US" altLang="ko-KR" sz="2000" b="1">
                <a:solidFill>
                  <a:srgbClr val="0000FF"/>
                </a:solidFill>
              </a:rPr>
              <a:t>chamber</a:t>
            </a:r>
            <a:endParaRPr lang="en-US" sz="2000" b="1">
              <a:solidFill>
                <a:srgbClr val="0000FF"/>
              </a:solidFill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2951BFC-A9F2-4F80-9078-C33EAD13D7E2}"/>
              </a:ext>
            </a:extLst>
          </p:cNvPr>
          <p:cNvGrpSpPr/>
          <p:nvPr/>
        </p:nvGrpSpPr>
        <p:grpSpPr>
          <a:xfrm>
            <a:off x="4099871" y="1163624"/>
            <a:ext cx="1801768" cy="2052351"/>
            <a:chOff x="3731849" y="975774"/>
            <a:chExt cx="1597389" cy="181954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5770C9C-1B7D-4A7D-9208-0899A259AE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rcRect l="6891"/>
            <a:stretch/>
          </p:blipFill>
          <p:spPr>
            <a:xfrm>
              <a:off x="3731849" y="1238437"/>
              <a:ext cx="1552085" cy="1556883"/>
            </a:xfrm>
            <a:prstGeom prst="rect">
              <a:avLst/>
            </a:prstGeom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325CFF4-74A4-4E9F-8470-574332C28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7502" y="1719931"/>
              <a:ext cx="724935" cy="906168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6216AB7-67F7-4DEE-BAAB-C8FCC18EF66B}"/>
                </a:ext>
              </a:extLst>
            </p:cNvPr>
            <p:cNvSpPr txBox="1"/>
            <p:nvPr/>
          </p:nvSpPr>
          <p:spPr>
            <a:xfrm>
              <a:off x="4619560" y="2378312"/>
              <a:ext cx="290525" cy="19100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400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E30E020-6A49-49D5-B9FD-6F68523D4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6263" y="975774"/>
              <a:ext cx="247650" cy="30825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37FE8D1-7FE2-4752-A6F2-16B0CEC198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1960" y="1424342"/>
              <a:ext cx="227278" cy="28289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0513DDF-61D6-45A6-96CF-22D4EC2670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09245" y="1121368"/>
              <a:ext cx="713770" cy="426217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940005C-237F-414D-9CA2-F21782F78531}"/>
                </a:ext>
              </a:extLst>
            </p:cNvPr>
            <p:cNvSpPr txBox="1"/>
            <p:nvPr/>
          </p:nvSpPr>
          <p:spPr>
            <a:xfrm>
              <a:off x="4738141" y="1068623"/>
              <a:ext cx="467893" cy="23698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err="1"/>
                <a:t>l</a:t>
              </a:r>
              <a:r>
                <a:rPr lang="en-US" i="0" baseline="-25000" err="1"/>
                <a:t>e.c</a:t>
              </a:r>
              <a:endParaRPr lang="en-US" i="0" baseline="-250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89F194-F334-4A1D-A491-AD6F80491139}"/>
              </a:ext>
            </a:extLst>
          </p:cNvPr>
          <p:cNvGrpSpPr/>
          <p:nvPr/>
        </p:nvGrpSpPr>
        <p:grpSpPr>
          <a:xfrm>
            <a:off x="2662852" y="917487"/>
            <a:ext cx="1215530" cy="991740"/>
            <a:chOff x="3804183" y="4865360"/>
            <a:chExt cx="1215530" cy="99174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5CC08BD-FB63-4AB9-BF0B-F5FC6D28DBE8}"/>
                </a:ext>
              </a:extLst>
            </p:cNvPr>
            <p:cNvGrpSpPr/>
            <p:nvPr/>
          </p:nvGrpSpPr>
          <p:grpSpPr>
            <a:xfrm>
              <a:off x="4120735" y="4959841"/>
              <a:ext cx="676656" cy="678630"/>
              <a:chOff x="10001250" y="4198144"/>
              <a:chExt cx="676656" cy="678630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9DF719B-92AD-41BC-9E46-B1B175BE9A6E}"/>
                  </a:ext>
                </a:extLst>
              </p:cNvPr>
              <p:cNvSpPr/>
              <p:nvPr/>
            </p:nvSpPr>
            <p:spPr>
              <a:xfrm>
                <a:off x="10005406" y="4377742"/>
                <a:ext cx="606558" cy="499032"/>
              </a:xfrm>
              <a:custGeom>
                <a:avLst/>
                <a:gdLst>
                  <a:gd name="connsiteX0" fmla="*/ 0 w 1807535"/>
                  <a:gd name="connsiteY0" fmla="*/ 0 h 891720"/>
                  <a:gd name="connsiteX1" fmla="*/ 893135 w 1807535"/>
                  <a:gd name="connsiteY1" fmla="*/ 191386 h 891720"/>
                  <a:gd name="connsiteX2" fmla="*/ 1350335 w 1807535"/>
                  <a:gd name="connsiteY2" fmla="*/ 839972 h 891720"/>
                  <a:gd name="connsiteX3" fmla="*/ 1807535 w 1807535"/>
                  <a:gd name="connsiteY3" fmla="*/ 850604 h 891720"/>
                  <a:gd name="connsiteX0" fmla="*/ 0 w 1807535"/>
                  <a:gd name="connsiteY0" fmla="*/ 0 h 891720"/>
                  <a:gd name="connsiteX1" fmla="*/ 607385 w 1807535"/>
                  <a:gd name="connsiteY1" fmla="*/ 204086 h 891720"/>
                  <a:gd name="connsiteX2" fmla="*/ 1350335 w 1807535"/>
                  <a:gd name="connsiteY2" fmla="*/ 839972 h 891720"/>
                  <a:gd name="connsiteX3" fmla="*/ 1807535 w 1807535"/>
                  <a:gd name="connsiteY3" fmla="*/ 850604 h 891720"/>
                  <a:gd name="connsiteX0" fmla="*/ 0 w 1807535"/>
                  <a:gd name="connsiteY0" fmla="*/ 0 h 850863"/>
                  <a:gd name="connsiteX1" fmla="*/ 607385 w 1807535"/>
                  <a:gd name="connsiteY1" fmla="*/ 204086 h 850863"/>
                  <a:gd name="connsiteX2" fmla="*/ 861385 w 1807535"/>
                  <a:gd name="connsiteY2" fmla="*/ 751072 h 850863"/>
                  <a:gd name="connsiteX3" fmla="*/ 1807535 w 1807535"/>
                  <a:gd name="connsiteY3" fmla="*/ 850604 h 850863"/>
                  <a:gd name="connsiteX0" fmla="*/ 0 w 1521785"/>
                  <a:gd name="connsiteY0" fmla="*/ 0 h 816765"/>
                  <a:gd name="connsiteX1" fmla="*/ 607385 w 1521785"/>
                  <a:gd name="connsiteY1" fmla="*/ 204086 h 816765"/>
                  <a:gd name="connsiteX2" fmla="*/ 861385 w 1521785"/>
                  <a:gd name="connsiteY2" fmla="*/ 751072 h 816765"/>
                  <a:gd name="connsiteX3" fmla="*/ 1521785 w 1521785"/>
                  <a:gd name="connsiteY3" fmla="*/ 799804 h 816765"/>
                  <a:gd name="connsiteX0" fmla="*/ 0 w 1515435"/>
                  <a:gd name="connsiteY0" fmla="*/ 0 h 856972"/>
                  <a:gd name="connsiteX1" fmla="*/ 607385 w 1515435"/>
                  <a:gd name="connsiteY1" fmla="*/ 204086 h 856972"/>
                  <a:gd name="connsiteX2" fmla="*/ 861385 w 1515435"/>
                  <a:gd name="connsiteY2" fmla="*/ 751072 h 856972"/>
                  <a:gd name="connsiteX3" fmla="*/ 1515435 w 1515435"/>
                  <a:gd name="connsiteY3" fmla="*/ 856954 h 856972"/>
                  <a:gd name="connsiteX0" fmla="*/ 0 w 1517816"/>
                  <a:gd name="connsiteY0" fmla="*/ 0 h 850126"/>
                  <a:gd name="connsiteX1" fmla="*/ 607385 w 1517816"/>
                  <a:gd name="connsiteY1" fmla="*/ 204086 h 850126"/>
                  <a:gd name="connsiteX2" fmla="*/ 861385 w 1517816"/>
                  <a:gd name="connsiteY2" fmla="*/ 751072 h 850126"/>
                  <a:gd name="connsiteX3" fmla="*/ 1517816 w 1517816"/>
                  <a:gd name="connsiteY3" fmla="*/ 849810 h 850126"/>
                  <a:gd name="connsiteX0" fmla="*/ 0 w 1517816"/>
                  <a:gd name="connsiteY0" fmla="*/ 0 h 849810"/>
                  <a:gd name="connsiteX1" fmla="*/ 607385 w 1517816"/>
                  <a:gd name="connsiteY1" fmla="*/ 204086 h 849810"/>
                  <a:gd name="connsiteX2" fmla="*/ 861385 w 1517816"/>
                  <a:gd name="connsiteY2" fmla="*/ 729640 h 849810"/>
                  <a:gd name="connsiteX3" fmla="*/ 1517816 w 1517816"/>
                  <a:gd name="connsiteY3" fmla="*/ 849810 h 849810"/>
                  <a:gd name="connsiteX0" fmla="*/ 0 w 1517816"/>
                  <a:gd name="connsiteY0" fmla="*/ 0 h 849810"/>
                  <a:gd name="connsiteX1" fmla="*/ 607385 w 1517816"/>
                  <a:gd name="connsiteY1" fmla="*/ 204086 h 849810"/>
                  <a:gd name="connsiteX2" fmla="*/ 861385 w 1517816"/>
                  <a:gd name="connsiteY2" fmla="*/ 729640 h 849810"/>
                  <a:gd name="connsiteX3" fmla="*/ 1517816 w 1517816"/>
                  <a:gd name="connsiteY3" fmla="*/ 849810 h 849810"/>
                  <a:gd name="connsiteX0" fmla="*/ 0 w 1517816"/>
                  <a:gd name="connsiteY0" fmla="*/ 0 h 851883"/>
                  <a:gd name="connsiteX1" fmla="*/ 607385 w 1517816"/>
                  <a:gd name="connsiteY1" fmla="*/ 204086 h 851883"/>
                  <a:gd name="connsiteX2" fmla="*/ 861385 w 1517816"/>
                  <a:gd name="connsiteY2" fmla="*/ 729640 h 851883"/>
                  <a:gd name="connsiteX3" fmla="*/ 1517816 w 1517816"/>
                  <a:gd name="connsiteY3" fmla="*/ 849810 h 851883"/>
                  <a:gd name="connsiteX0" fmla="*/ 0 w 1517816"/>
                  <a:gd name="connsiteY0" fmla="*/ 0 h 849810"/>
                  <a:gd name="connsiteX1" fmla="*/ 607385 w 1517816"/>
                  <a:gd name="connsiteY1" fmla="*/ 204086 h 849810"/>
                  <a:gd name="connsiteX2" fmla="*/ 861385 w 1517816"/>
                  <a:gd name="connsiteY2" fmla="*/ 729640 h 849810"/>
                  <a:gd name="connsiteX3" fmla="*/ 1517816 w 1517816"/>
                  <a:gd name="connsiteY3" fmla="*/ 849810 h 849810"/>
                  <a:gd name="connsiteX0" fmla="*/ 0 w 1517816"/>
                  <a:gd name="connsiteY0" fmla="*/ 0 h 849810"/>
                  <a:gd name="connsiteX1" fmla="*/ 607385 w 1517816"/>
                  <a:gd name="connsiteY1" fmla="*/ 204086 h 849810"/>
                  <a:gd name="connsiteX2" fmla="*/ 861385 w 1517816"/>
                  <a:gd name="connsiteY2" fmla="*/ 729640 h 849810"/>
                  <a:gd name="connsiteX3" fmla="*/ 1517816 w 1517816"/>
                  <a:gd name="connsiteY3" fmla="*/ 849810 h 849810"/>
                  <a:gd name="connsiteX0" fmla="*/ 0 w 1517816"/>
                  <a:gd name="connsiteY0" fmla="*/ 0 h 849810"/>
                  <a:gd name="connsiteX1" fmla="*/ 607385 w 1517816"/>
                  <a:gd name="connsiteY1" fmla="*/ 204086 h 849810"/>
                  <a:gd name="connsiteX2" fmla="*/ 861385 w 1517816"/>
                  <a:gd name="connsiteY2" fmla="*/ 729640 h 849810"/>
                  <a:gd name="connsiteX3" fmla="*/ 1517816 w 1517816"/>
                  <a:gd name="connsiteY3" fmla="*/ 849810 h 849810"/>
                  <a:gd name="connsiteX0" fmla="*/ 0 w 1491622"/>
                  <a:gd name="connsiteY0" fmla="*/ 0 h 764085"/>
                  <a:gd name="connsiteX1" fmla="*/ 581191 w 1491622"/>
                  <a:gd name="connsiteY1" fmla="*/ 118361 h 764085"/>
                  <a:gd name="connsiteX2" fmla="*/ 835191 w 1491622"/>
                  <a:gd name="connsiteY2" fmla="*/ 643915 h 764085"/>
                  <a:gd name="connsiteX3" fmla="*/ 1491622 w 1491622"/>
                  <a:gd name="connsiteY3" fmla="*/ 764085 h 764085"/>
                  <a:gd name="connsiteX0" fmla="*/ 0 w 1491622"/>
                  <a:gd name="connsiteY0" fmla="*/ 0 h 764085"/>
                  <a:gd name="connsiteX1" fmla="*/ 581191 w 1491622"/>
                  <a:gd name="connsiteY1" fmla="*/ 118361 h 764085"/>
                  <a:gd name="connsiteX2" fmla="*/ 835191 w 1491622"/>
                  <a:gd name="connsiteY2" fmla="*/ 643915 h 764085"/>
                  <a:gd name="connsiteX3" fmla="*/ 1491622 w 1491622"/>
                  <a:gd name="connsiteY3" fmla="*/ 764085 h 764085"/>
                  <a:gd name="connsiteX0" fmla="*/ 0 w 1491622"/>
                  <a:gd name="connsiteY0" fmla="*/ 0 h 764085"/>
                  <a:gd name="connsiteX1" fmla="*/ 605003 w 1491622"/>
                  <a:gd name="connsiteY1" fmla="*/ 168367 h 764085"/>
                  <a:gd name="connsiteX2" fmla="*/ 835191 w 1491622"/>
                  <a:gd name="connsiteY2" fmla="*/ 643915 h 764085"/>
                  <a:gd name="connsiteX3" fmla="*/ 1491622 w 1491622"/>
                  <a:gd name="connsiteY3" fmla="*/ 764085 h 764085"/>
                  <a:gd name="connsiteX0" fmla="*/ 0 w 1491622"/>
                  <a:gd name="connsiteY0" fmla="*/ 0 h 764085"/>
                  <a:gd name="connsiteX1" fmla="*/ 605003 w 1491622"/>
                  <a:gd name="connsiteY1" fmla="*/ 168367 h 764085"/>
                  <a:gd name="connsiteX2" fmla="*/ 835191 w 1491622"/>
                  <a:gd name="connsiteY2" fmla="*/ 643915 h 764085"/>
                  <a:gd name="connsiteX3" fmla="*/ 1491622 w 1491622"/>
                  <a:gd name="connsiteY3" fmla="*/ 764085 h 764085"/>
                  <a:gd name="connsiteX0" fmla="*/ 0 w 1491622"/>
                  <a:gd name="connsiteY0" fmla="*/ 0 h 764086"/>
                  <a:gd name="connsiteX1" fmla="*/ 605003 w 1491622"/>
                  <a:gd name="connsiteY1" fmla="*/ 168367 h 764086"/>
                  <a:gd name="connsiteX2" fmla="*/ 835191 w 1491622"/>
                  <a:gd name="connsiteY2" fmla="*/ 643915 h 764086"/>
                  <a:gd name="connsiteX3" fmla="*/ 1491622 w 1491622"/>
                  <a:gd name="connsiteY3" fmla="*/ 764085 h 764086"/>
                  <a:gd name="connsiteX0" fmla="*/ 0 w 1496384"/>
                  <a:gd name="connsiteY0" fmla="*/ 0 h 737082"/>
                  <a:gd name="connsiteX1" fmla="*/ 605003 w 1496384"/>
                  <a:gd name="connsiteY1" fmla="*/ 168367 h 737082"/>
                  <a:gd name="connsiteX2" fmla="*/ 835191 w 1496384"/>
                  <a:gd name="connsiteY2" fmla="*/ 643915 h 737082"/>
                  <a:gd name="connsiteX3" fmla="*/ 1496384 w 1496384"/>
                  <a:gd name="connsiteY3" fmla="*/ 733129 h 737082"/>
                  <a:gd name="connsiteX0" fmla="*/ 0 w 1496384"/>
                  <a:gd name="connsiteY0" fmla="*/ 0 h 733129"/>
                  <a:gd name="connsiteX1" fmla="*/ 605003 w 1496384"/>
                  <a:gd name="connsiteY1" fmla="*/ 168367 h 733129"/>
                  <a:gd name="connsiteX2" fmla="*/ 936333 w 1496384"/>
                  <a:gd name="connsiteY2" fmla="*/ 602640 h 733129"/>
                  <a:gd name="connsiteX3" fmla="*/ 1496384 w 1496384"/>
                  <a:gd name="connsiteY3" fmla="*/ 733129 h 733129"/>
                  <a:gd name="connsiteX0" fmla="*/ 0 w 1496384"/>
                  <a:gd name="connsiteY0" fmla="*/ 0 h 733129"/>
                  <a:gd name="connsiteX1" fmla="*/ 605003 w 1496384"/>
                  <a:gd name="connsiteY1" fmla="*/ 168367 h 733129"/>
                  <a:gd name="connsiteX2" fmla="*/ 936333 w 1496384"/>
                  <a:gd name="connsiteY2" fmla="*/ 602640 h 733129"/>
                  <a:gd name="connsiteX3" fmla="*/ 1496384 w 1496384"/>
                  <a:gd name="connsiteY3" fmla="*/ 733129 h 733129"/>
                  <a:gd name="connsiteX0" fmla="*/ 0 w 1496384"/>
                  <a:gd name="connsiteY0" fmla="*/ 0 h 733129"/>
                  <a:gd name="connsiteX1" fmla="*/ 605003 w 1496384"/>
                  <a:gd name="connsiteY1" fmla="*/ 168367 h 733129"/>
                  <a:gd name="connsiteX2" fmla="*/ 936333 w 1496384"/>
                  <a:gd name="connsiteY2" fmla="*/ 602640 h 733129"/>
                  <a:gd name="connsiteX3" fmla="*/ 1496384 w 1496384"/>
                  <a:gd name="connsiteY3" fmla="*/ 733129 h 733129"/>
                  <a:gd name="connsiteX0" fmla="*/ 0 w 1496384"/>
                  <a:gd name="connsiteY0" fmla="*/ 0 h 735252"/>
                  <a:gd name="connsiteX1" fmla="*/ 605003 w 1496384"/>
                  <a:gd name="connsiteY1" fmla="*/ 168367 h 735252"/>
                  <a:gd name="connsiteX2" fmla="*/ 936333 w 1496384"/>
                  <a:gd name="connsiteY2" fmla="*/ 602640 h 735252"/>
                  <a:gd name="connsiteX3" fmla="*/ 1496384 w 1496384"/>
                  <a:gd name="connsiteY3" fmla="*/ 733129 h 735252"/>
                  <a:gd name="connsiteX0" fmla="*/ 0 w 1496384"/>
                  <a:gd name="connsiteY0" fmla="*/ 0 h 733129"/>
                  <a:gd name="connsiteX1" fmla="*/ 706145 w 1496384"/>
                  <a:gd name="connsiteY1" fmla="*/ 99311 h 733129"/>
                  <a:gd name="connsiteX2" fmla="*/ 936333 w 1496384"/>
                  <a:gd name="connsiteY2" fmla="*/ 602640 h 733129"/>
                  <a:gd name="connsiteX3" fmla="*/ 1496384 w 1496384"/>
                  <a:gd name="connsiteY3" fmla="*/ 733129 h 733129"/>
                  <a:gd name="connsiteX0" fmla="*/ 0 w 1496384"/>
                  <a:gd name="connsiteY0" fmla="*/ 3461 h 736590"/>
                  <a:gd name="connsiteX1" fmla="*/ 706145 w 1496384"/>
                  <a:gd name="connsiteY1" fmla="*/ 102772 h 736590"/>
                  <a:gd name="connsiteX2" fmla="*/ 936333 w 1496384"/>
                  <a:gd name="connsiteY2" fmla="*/ 606101 h 736590"/>
                  <a:gd name="connsiteX3" fmla="*/ 1496384 w 1496384"/>
                  <a:gd name="connsiteY3" fmla="*/ 736590 h 736590"/>
                  <a:gd name="connsiteX0" fmla="*/ 0 w 1496384"/>
                  <a:gd name="connsiteY0" fmla="*/ 0 h 734710"/>
                  <a:gd name="connsiteX1" fmla="*/ 706145 w 1496384"/>
                  <a:gd name="connsiteY1" fmla="*/ 99311 h 734710"/>
                  <a:gd name="connsiteX2" fmla="*/ 932721 w 1496384"/>
                  <a:gd name="connsiteY2" fmla="*/ 647884 h 734710"/>
                  <a:gd name="connsiteX3" fmla="*/ 1496384 w 1496384"/>
                  <a:gd name="connsiteY3" fmla="*/ 733129 h 734710"/>
                  <a:gd name="connsiteX0" fmla="*/ 0 w 1496384"/>
                  <a:gd name="connsiteY0" fmla="*/ 0 h 733129"/>
                  <a:gd name="connsiteX1" fmla="*/ 706145 w 1496384"/>
                  <a:gd name="connsiteY1" fmla="*/ 99311 h 733129"/>
                  <a:gd name="connsiteX2" fmla="*/ 932721 w 1496384"/>
                  <a:gd name="connsiteY2" fmla="*/ 647884 h 733129"/>
                  <a:gd name="connsiteX3" fmla="*/ 1496384 w 1496384"/>
                  <a:gd name="connsiteY3" fmla="*/ 733129 h 733129"/>
                  <a:gd name="connsiteX0" fmla="*/ 0 w 1525282"/>
                  <a:gd name="connsiteY0" fmla="*/ 0 h 703780"/>
                  <a:gd name="connsiteX1" fmla="*/ 706145 w 1525282"/>
                  <a:gd name="connsiteY1" fmla="*/ 99311 h 703780"/>
                  <a:gd name="connsiteX2" fmla="*/ 932721 w 1525282"/>
                  <a:gd name="connsiteY2" fmla="*/ 647884 h 703780"/>
                  <a:gd name="connsiteX3" fmla="*/ 1525282 w 1525282"/>
                  <a:gd name="connsiteY3" fmla="*/ 685504 h 703780"/>
                  <a:gd name="connsiteX0" fmla="*/ 0 w 1525282"/>
                  <a:gd name="connsiteY0" fmla="*/ 0 h 685504"/>
                  <a:gd name="connsiteX1" fmla="*/ 706145 w 1525282"/>
                  <a:gd name="connsiteY1" fmla="*/ 99311 h 685504"/>
                  <a:gd name="connsiteX2" fmla="*/ 929109 w 1525282"/>
                  <a:gd name="connsiteY2" fmla="*/ 574065 h 685504"/>
                  <a:gd name="connsiteX3" fmla="*/ 1525282 w 1525282"/>
                  <a:gd name="connsiteY3" fmla="*/ 685504 h 685504"/>
                  <a:gd name="connsiteX0" fmla="*/ 0 w 1525282"/>
                  <a:gd name="connsiteY0" fmla="*/ 0 h 685646"/>
                  <a:gd name="connsiteX1" fmla="*/ 706145 w 1525282"/>
                  <a:gd name="connsiteY1" fmla="*/ 99311 h 685646"/>
                  <a:gd name="connsiteX2" fmla="*/ 867700 w 1525282"/>
                  <a:gd name="connsiteY2" fmla="*/ 595496 h 685646"/>
                  <a:gd name="connsiteX3" fmla="*/ 1525282 w 1525282"/>
                  <a:gd name="connsiteY3" fmla="*/ 685504 h 685646"/>
                  <a:gd name="connsiteX0" fmla="*/ 0 w 1723955"/>
                  <a:gd name="connsiteY0" fmla="*/ 0 h 687947"/>
                  <a:gd name="connsiteX1" fmla="*/ 706145 w 1723955"/>
                  <a:gd name="connsiteY1" fmla="*/ 99311 h 687947"/>
                  <a:gd name="connsiteX2" fmla="*/ 867700 w 1723955"/>
                  <a:gd name="connsiteY2" fmla="*/ 595496 h 687947"/>
                  <a:gd name="connsiteX3" fmla="*/ 1723955 w 1723955"/>
                  <a:gd name="connsiteY3" fmla="*/ 687886 h 687947"/>
                  <a:gd name="connsiteX0" fmla="*/ 0 w 1723955"/>
                  <a:gd name="connsiteY0" fmla="*/ 0 h 687887"/>
                  <a:gd name="connsiteX1" fmla="*/ 597780 w 1723955"/>
                  <a:gd name="connsiteY1" fmla="*/ 125504 h 687887"/>
                  <a:gd name="connsiteX2" fmla="*/ 867700 w 1723955"/>
                  <a:gd name="connsiteY2" fmla="*/ 595496 h 687887"/>
                  <a:gd name="connsiteX3" fmla="*/ 1723955 w 1723955"/>
                  <a:gd name="connsiteY3" fmla="*/ 687886 h 687887"/>
                  <a:gd name="connsiteX0" fmla="*/ 0 w 1723955"/>
                  <a:gd name="connsiteY0" fmla="*/ 0 h 687886"/>
                  <a:gd name="connsiteX1" fmla="*/ 658991 w 1723955"/>
                  <a:gd name="connsiteY1" fmla="*/ 196942 h 687886"/>
                  <a:gd name="connsiteX2" fmla="*/ 867700 w 1723955"/>
                  <a:gd name="connsiteY2" fmla="*/ 595496 h 687886"/>
                  <a:gd name="connsiteX3" fmla="*/ 1723955 w 1723955"/>
                  <a:gd name="connsiteY3" fmla="*/ 687886 h 687886"/>
                  <a:gd name="connsiteX0" fmla="*/ 0 w 1723955"/>
                  <a:gd name="connsiteY0" fmla="*/ 0 h 687886"/>
                  <a:gd name="connsiteX1" fmla="*/ 658991 w 1723955"/>
                  <a:gd name="connsiteY1" fmla="*/ 196942 h 687886"/>
                  <a:gd name="connsiteX2" fmla="*/ 867700 w 1723955"/>
                  <a:gd name="connsiteY2" fmla="*/ 595496 h 687886"/>
                  <a:gd name="connsiteX3" fmla="*/ 1723955 w 1723955"/>
                  <a:gd name="connsiteY3" fmla="*/ 687886 h 687886"/>
                  <a:gd name="connsiteX0" fmla="*/ 0 w 1723955"/>
                  <a:gd name="connsiteY0" fmla="*/ 0 h 687886"/>
                  <a:gd name="connsiteX1" fmla="*/ 626031 w 1723955"/>
                  <a:gd name="connsiteY1" fmla="*/ 144555 h 687886"/>
                  <a:gd name="connsiteX2" fmla="*/ 867700 w 1723955"/>
                  <a:gd name="connsiteY2" fmla="*/ 595496 h 687886"/>
                  <a:gd name="connsiteX3" fmla="*/ 1723955 w 1723955"/>
                  <a:gd name="connsiteY3" fmla="*/ 687886 h 687886"/>
                  <a:gd name="connsiteX0" fmla="*/ 0 w 1723955"/>
                  <a:gd name="connsiteY0" fmla="*/ 0 h 687886"/>
                  <a:gd name="connsiteX1" fmla="*/ 626031 w 1723955"/>
                  <a:gd name="connsiteY1" fmla="*/ 144555 h 687886"/>
                  <a:gd name="connsiteX2" fmla="*/ 867700 w 1723955"/>
                  <a:gd name="connsiteY2" fmla="*/ 595496 h 687886"/>
                  <a:gd name="connsiteX3" fmla="*/ 1723955 w 1723955"/>
                  <a:gd name="connsiteY3" fmla="*/ 687886 h 687886"/>
                  <a:gd name="connsiteX0" fmla="*/ 0 w 1723955"/>
                  <a:gd name="connsiteY0" fmla="*/ 0 h 694093"/>
                  <a:gd name="connsiteX1" fmla="*/ 626031 w 1723955"/>
                  <a:gd name="connsiteY1" fmla="*/ 144555 h 694093"/>
                  <a:gd name="connsiteX2" fmla="*/ 957161 w 1723955"/>
                  <a:gd name="connsiteY2" fmla="*/ 631214 h 694093"/>
                  <a:gd name="connsiteX3" fmla="*/ 1723955 w 1723955"/>
                  <a:gd name="connsiteY3" fmla="*/ 687886 h 694093"/>
                  <a:gd name="connsiteX0" fmla="*/ 0 w 1733373"/>
                  <a:gd name="connsiteY0" fmla="*/ 0 h 706353"/>
                  <a:gd name="connsiteX1" fmla="*/ 626031 w 1733373"/>
                  <a:gd name="connsiteY1" fmla="*/ 144555 h 706353"/>
                  <a:gd name="connsiteX2" fmla="*/ 957161 w 1733373"/>
                  <a:gd name="connsiteY2" fmla="*/ 631214 h 706353"/>
                  <a:gd name="connsiteX3" fmla="*/ 1733373 w 1733373"/>
                  <a:gd name="connsiteY3" fmla="*/ 704555 h 706353"/>
                  <a:gd name="connsiteX0" fmla="*/ 0 w 1686289"/>
                  <a:gd name="connsiteY0" fmla="*/ 0 h 696828"/>
                  <a:gd name="connsiteX1" fmla="*/ 578947 w 1686289"/>
                  <a:gd name="connsiteY1" fmla="*/ 135030 h 696828"/>
                  <a:gd name="connsiteX2" fmla="*/ 910077 w 1686289"/>
                  <a:gd name="connsiteY2" fmla="*/ 621689 h 696828"/>
                  <a:gd name="connsiteX3" fmla="*/ 1686289 w 1686289"/>
                  <a:gd name="connsiteY3" fmla="*/ 695030 h 696828"/>
                  <a:gd name="connsiteX0" fmla="*/ 0 w 1686289"/>
                  <a:gd name="connsiteY0" fmla="*/ 0 h 696828"/>
                  <a:gd name="connsiteX1" fmla="*/ 607197 w 1686289"/>
                  <a:gd name="connsiteY1" fmla="*/ 135030 h 696828"/>
                  <a:gd name="connsiteX2" fmla="*/ 910077 w 1686289"/>
                  <a:gd name="connsiteY2" fmla="*/ 621689 h 696828"/>
                  <a:gd name="connsiteX3" fmla="*/ 1686289 w 1686289"/>
                  <a:gd name="connsiteY3" fmla="*/ 695030 h 696828"/>
                  <a:gd name="connsiteX0" fmla="*/ 0 w 1686289"/>
                  <a:gd name="connsiteY0" fmla="*/ 0 h 696828"/>
                  <a:gd name="connsiteX1" fmla="*/ 607197 w 1686289"/>
                  <a:gd name="connsiteY1" fmla="*/ 135030 h 696828"/>
                  <a:gd name="connsiteX2" fmla="*/ 910077 w 1686289"/>
                  <a:gd name="connsiteY2" fmla="*/ 621689 h 696828"/>
                  <a:gd name="connsiteX3" fmla="*/ 1686289 w 1686289"/>
                  <a:gd name="connsiteY3" fmla="*/ 695030 h 696828"/>
                  <a:gd name="connsiteX0" fmla="*/ 0 w 1686289"/>
                  <a:gd name="connsiteY0" fmla="*/ 0 h 695030"/>
                  <a:gd name="connsiteX1" fmla="*/ 607197 w 1686289"/>
                  <a:gd name="connsiteY1" fmla="*/ 135030 h 695030"/>
                  <a:gd name="connsiteX2" fmla="*/ 910077 w 1686289"/>
                  <a:gd name="connsiteY2" fmla="*/ 621689 h 695030"/>
                  <a:gd name="connsiteX3" fmla="*/ 1686289 w 1686289"/>
                  <a:gd name="connsiteY3" fmla="*/ 695030 h 695030"/>
                  <a:gd name="connsiteX0" fmla="*/ 0 w 1686289"/>
                  <a:gd name="connsiteY0" fmla="*/ 0 h 696402"/>
                  <a:gd name="connsiteX1" fmla="*/ 607197 w 1686289"/>
                  <a:gd name="connsiteY1" fmla="*/ 135030 h 696402"/>
                  <a:gd name="connsiteX2" fmla="*/ 910077 w 1686289"/>
                  <a:gd name="connsiteY2" fmla="*/ 621689 h 696402"/>
                  <a:gd name="connsiteX3" fmla="*/ 1686289 w 1686289"/>
                  <a:gd name="connsiteY3" fmla="*/ 695030 h 696402"/>
                  <a:gd name="connsiteX0" fmla="*/ 0 w 1686289"/>
                  <a:gd name="connsiteY0" fmla="*/ 0 h 695030"/>
                  <a:gd name="connsiteX1" fmla="*/ 607197 w 1686289"/>
                  <a:gd name="connsiteY1" fmla="*/ 135030 h 695030"/>
                  <a:gd name="connsiteX2" fmla="*/ 924201 w 1686289"/>
                  <a:gd name="connsiteY2" fmla="*/ 445476 h 695030"/>
                  <a:gd name="connsiteX3" fmla="*/ 1686289 w 1686289"/>
                  <a:gd name="connsiteY3" fmla="*/ 695030 h 695030"/>
                  <a:gd name="connsiteX0" fmla="*/ 0 w 1662747"/>
                  <a:gd name="connsiteY0" fmla="*/ 0 h 497794"/>
                  <a:gd name="connsiteX1" fmla="*/ 607197 w 1662747"/>
                  <a:gd name="connsiteY1" fmla="*/ 135030 h 497794"/>
                  <a:gd name="connsiteX2" fmla="*/ 924201 w 1662747"/>
                  <a:gd name="connsiteY2" fmla="*/ 445476 h 497794"/>
                  <a:gd name="connsiteX3" fmla="*/ 1662747 w 1662747"/>
                  <a:gd name="connsiteY3" fmla="*/ 497386 h 497794"/>
                  <a:gd name="connsiteX0" fmla="*/ 0 w 1662747"/>
                  <a:gd name="connsiteY0" fmla="*/ 0 h 499032"/>
                  <a:gd name="connsiteX1" fmla="*/ 611905 w 1662747"/>
                  <a:gd name="connsiteY1" fmla="*/ 89786 h 499032"/>
                  <a:gd name="connsiteX2" fmla="*/ 924201 w 1662747"/>
                  <a:gd name="connsiteY2" fmla="*/ 445476 h 499032"/>
                  <a:gd name="connsiteX3" fmla="*/ 1662747 w 1662747"/>
                  <a:gd name="connsiteY3" fmla="*/ 497386 h 499032"/>
                  <a:gd name="connsiteX0" fmla="*/ 0 w 1662747"/>
                  <a:gd name="connsiteY0" fmla="*/ 0 h 499032"/>
                  <a:gd name="connsiteX1" fmla="*/ 611905 w 1662747"/>
                  <a:gd name="connsiteY1" fmla="*/ 89786 h 499032"/>
                  <a:gd name="connsiteX2" fmla="*/ 924201 w 1662747"/>
                  <a:gd name="connsiteY2" fmla="*/ 445476 h 499032"/>
                  <a:gd name="connsiteX3" fmla="*/ 1662747 w 1662747"/>
                  <a:gd name="connsiteY3" fmla="*/ 497386 h 499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62747" h="499032">
                    <a:moveTo>
                      <a:pt x="0" y="0"/>
                    </a:moveTo>
                    <a:cubicBezTo>
                      <a:pt x="350708" y="6645"/>
                      <a:pt x="504955" y="8396"/>
                      <a:pt x="611905" y="89786"/>
                    </a:cubicBezTo>
                    <a:cubicBezTo>
                      <a:pt x="718855" y="171176"/>
                      <a:pt x="749061" y="377543"/>
                      <a:pt x="924201" y="445476"/>
                    </a:cubicBezTo>
                    <a:cubicBezTo>
                      <a:pt x="1099341" y="513409"/>
                      <a:pt x="1662747" y="497386"/>
                      <a:pt x="1662747" y="497386"/>
                    </a:cubicBez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C3839BF-8B5B-4E0C-B2FB-6B90EB4D3751}"/>
                  </a:ext>
                </a:extLst>
              </p:cNvPr>
              <p:cNvCxnSpPr/>
              <p:nvPr/>
            </p:nvCxnSpPr>
            <p:spPr>
              <a:xfrm flipV="1">
                <a:off x="10001250" y="4198144"/>
                <a:ext cx="0" cy="6786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B5E3790-8DE8-457E-A6CA-5123BF1B4F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1250" y="4876774"/>
                <a:ext cx="67665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212889-6680-416A-B5FD-2B8C1C2A8FD5}"/>
                </a:ext>
              </a:extLst>
            </p:cNvPr>
            <p:cNvSpPr txBox="1"/>
            <p:nvPr/>
          </p:nvSpPr>
          <p:spPr>
            <a:xfrm>
              <a:off x="3804183" y="4968961"/>
              <a:ext cx="4015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5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i="0"/>
                <a:t>|</a:t>
              </a:r>
              <a:r>
                <a:rPr lang="en-US"/>
                <a:t>T</a:t>
              </a:r>
              <a:r>
                <a:rPr lang="en-US" i="0"/>
                <a:t>|</a:t>
              </a:r>
              <a:r>
                <a:rPr lang="en-US" i="0" baseline="30000"/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80D606-CDFC-49E1-9174-488608211F63}"/>
                </a:ext>
              </a:extLst>
            </p:cNvPr>
            <p:cNvSpPr txBox="1"/>
            <p:nvPr/>
          </p:nvSpPr>
          <p:spPr>
            <a:xfrm>
              <a:off x="4495676" y="5595490"/>
              <a:ext cx="3017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1FA96E-B96C-4427-ACCD-7033B8FA649F}"/>
                </a:ext>
              </a:extLst>
            </p:cNvPr>
            <p:cNvSpPr txBox="1"/>
            <p:nvPr/>
          </p:nvSpPr>
          <p:spPr>
            <a:xfrm>
              <a:off x="3929952" y="4865360"/>
              <a:ext cx="1089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Low-pass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EBA2BED-24A5-4BD1-8594-3F2E99375FD8}"/>
                  </a:ext>
                </a:extLst>
              </p:cNvPr>
              <p:cNvSpPr txBox="1"/>
              <p:nvPr/>
            </p:nvSpPr>
            <p:spPr>
              <a:xfrm>
                <a:off x="229968" y="3080906"/>
                <a:ext cx="1304781" cy="270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box>
                  </m:oMath>
                </a14:m>
                <a:endParaRPr lang="en-US" sz="16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EBA2BED-24A5-4BD1-8594-3F2E99375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68" y="3080906"/>
                <a:ext cx="1304781" cy="270139"/>
              </a:xfrm>
              <a:prstGeom prst="rect">
                <a:avLst/>
              </a:prstGeom>
              <a:blipFill>
                <a:blip r:embed="rId12"/>
                <a:stretch>
                  <a:fillRect l="-9813" t="-20000" r="-140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A3CB63EB-3DF6-4780-8C67-7576CA7B45A6}"/>
              </a:ext>
            </a:extLst>
          </p:cNvPr>
          <p:cNvSpPr txBox="1"/>
          <p:nvPr/>
        </p:nvSpPr>
        <p:spPr>
          <a:xfrm>
            <a:off x="6322882" y="1258226"/>
            <a:ext cx="1498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00B050"/>
                </a:solidFill>
              </a:rPr>
              <a:t>Orifice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8EC5F66-14AC-4508-8094-5EF7148152C6}"/>
                  </a:ext>
                </a:extLst>
              </p:cNvPr>
              <p:cNvSpPr txBox="1"/>
              <p:nvPr/>
            </p:nvSpPr>
            <p:spPr>
              <a:xfrm>
                <a:off x="6335582" y="2948462"/>
                <a:ext cx="2166663" cy="5686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8EC5F66-14AC-4508-8094-5EF714815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582" y="2948462"/>
                <a:ext cx="2166663" cy="5686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D6CC00C4-6228-499D-9295-2DAA64E71DD4}"/>
              </a:ext>
            </a:extLst>
          </p:cNvPr>
          <p:cNvSpPr txBox="1"/>
          <p:nvPr/>
        </p:nvSpPr>
        <p:spPr>
          <a:xfrm>
            <a:off x="194076" y="3641465"/>
            <a:ext cx="3160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Helmholtz resonator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68DF312-4387-4254-B21F-87F75FCA8A82}"/>
              </a:ext>
            </a:extLst>
          </p:cNvPr>
          <p:cNvGrpSpPr/>
          <p:nvPr/>
        </p:nvGrpSpPr>
        <p:grpSpPr>
          <a:xfrm>
            <a:off x="5041944" y="4125787"/>
            <a:ext cx="93050" cy="109537"/>
            <a:chOff x="5011539" y="4517694"/>
            <a:chExt cx="93050" cy="109537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7C0749-07CC-4557-8448-81AE68D62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8064" y="4517694"/>
              <a:ext cx="0" cy="10953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1F2704-F8D4-4C43-8581-BB22CFF040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1539" y="4569730"/>
              <a:ext cx="93050" cy="273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414ADA6-7B9F-4DA1-ADF5-032B57BE97EA}"/>
              </a:ext>
            </a:extLst>
          </p:cNvPr>
          <p:cNvCxnSpPr>
            <a:cxnSpLocks/>
          </p:cNvCxnSpPr>
          <p:nvPr/>
        </p:nvCxnSpPr>
        <p:spPr>
          <a:xfrm flipV="1">
            <a:off x="5041944" y="4539192"/>
            <a:ext cx="0" cy="700361"/>
          </a:xfrm>
          <a:prstGeom prst="line">
            <a:avLst/>
          </a:prstGeom>
          <a:ln w="1270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DA8908D-5F66-4D6F-96E1-99E8DB453B81}"/>
              </a:ext>
            </a:extLst>
          </p:cNvPr>
          <p:cNvCxnSpPr>
            <a:cxnSpLocks/>
          </p:cNvCxnSpPr>
          <p:nvPr/>
        </p:nvCxnSpPr>
        <p:spPr>
          <a:xfrm flipH="1">
            <a:off x="5095681" y="3751580"/>
            <a:ext cx="440529" cy="420337"/>
          </a:xfrm>
          <a:prstGeom prst="straightConnector1">
            <a:avLst/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83D5E17-A425-4228-83F0-9DA4D80FB98B}"/>
              </a:ext>
            </a:extLst>
          </p:cNvPr>
          <p:cNvSpPr txBox="1"/>
          <p:nvPr/>
        </p:nvSpPr>
        <p:spPr>
          <a:xfrm>
            <a:off x="5031636" y="3749666"/>
            <a:ext cx="264113" cy="21544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aseline="-25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1400" baseline="-25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818DDA-2AF5-4527-B342-BAA23DD85CE5}"/>
              </a:ext>
            </a:extLst>
          </p:cNvPr>
          <p:cNvCxnSpPr>
            <a:cxnSpLocks/>
          </p:cNvCxnSpPr>
          <p:nvPr/>
        </p:nvCxnSpPr>
        <p:spPr>
          <a:xfrm>
            <a:off x="5295749" y="5034939"/>
            <a:ext cx="561552" cy="33398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C056A25-43E0-4E4B-9E05-669C62105CC1}"/>
              </a:ext>
            </a:extLst>
          </p:cNvPr>
          <p:cNvCxnSpPr>
            <a:cxnSpLocks/>
          </p:cNvCxnSpPr>
          <p:nvPr/>
        </p:nvCxnSpPr>
        <p:spPr>
          <a:xfrm>
            <a:off x="5295749" y="4680213"/>
            <a:ext cx="561552" cy="33398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A7EAD99-DDDE-486B-8049-0F8919B49F13}"/>
              </a:ext>
            </a:extLst>
          </p:cNvPr>
          <p:cNvCxnSpPr>
            <a:cxnSpLocks/>
          </p:cNvCxnSpPr>
          <p:nvPr/>
        </p:nvCxnSpPr>
        <p:spPr>
          <a:xfrm>
            <a:off x="5041257" y="5010382"/>
            <a:ext cx="151249" cy="89459"/>
          </a:xfrm>
          <a:prstGeom prst="straightConnector1">
            <a:avLst/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7DF1BDF-7A27-4314-8037-67E1DD832CF3}"/>
              </a:ext>
            </a:extLst>
          </p:cNvPr>
          <p:cNvSpPr txBox="1"/>
          <p:nvPr/>
        </p:nvSpPr>
        <p:spPr>
          <a:xfrm>
            <a:off x="4383494" y="4655298"/>
            <a:ext cx="264113" cy="21544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aseline="-25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1400" baseline="-25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0412F9F-AC0E-4628-8AAE-AB3252B5CBF5}"/>
              </a:ext>
            </a:extLst>
          </p:cNvPr>
          <p:cNvCxnSpPr>
            <a:cxnSpLocks/>
          </p:cNvCxnSpPr>
          <p:nvPr/>
        </p:nvCxnSpPr>
        <p:spPr>
          <a:xfrm flipH="1" flipV="1">
            <a:off x="4590932" y="4749451"/>
            <a:ext cx="318774" cy="188545"/>
          </a:xfrm>
          <a:prstGeom prst="straightConnector1">
            <a:avLst/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18E084C-51AD-4C09-B999-469047DFF15B}"/>
              </a:ext>
            </a:extLst>
          </p:cNvPr>
          <p:cNvCxnSpPr>
            <a:cxnSpLocks/>
          </p:cNvCxnSpPr>
          <p:nvPr/>
        </p:nvCxnSpPr>
        <p:spPr>
          <a:xfrm flipH="1" flipV="1">
            <a:off x="5698331" y="4921250"/>
            <a:ext cx="5848" cy="354613"/>
          </a:xfrm>
          <a:prstGeom prst="straightConnector1">
            <a:avLst/>
          </a:prstGeom>
          <a:ln w="127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E7CFEFC-56CA-4F97-8068-65493AC597B1}"/>
              </a:ext>
            </a:extLst>
          </p:cNvPr>
          <p:cNvSpPr txBox="1"/>
          <p:nvPr/>
        </p:nvSpPr>
        <p:spPr>
          <a:xfrm>
            <a:off x="5692570" y="5010382"/>
            <a:ext cx="264113" cy="21544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400" baseline="-25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1400" baseline="-25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554A265-D71B-4EC4-BA9B-D3A8F881F53B}"/>
              </a:ext>
            </a:extLst>
          </p:cNvPr>
          <p:cNvCxnSpPr>
            <a:cxnSpLocks/>
          </p:cNvCxnSpPr>
          <p:nvPr/>
        </p:nvCxnSpPr>
        <p:spPr>
          <a:xfrm flipV="1">
            <a:off x="6762715" y="2900836"/>
            <a:ext cx="594360" cy="594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BB2D8E6-816E-4DC0-A7F9-924003D6F6A8}"/>
              </a:ext>
            </a:extLst>
          </p:cNvPr>
          <p:cNvSpPr txBox="1"/>
          <p:nvPr/>
        </p:nvSpPr>
        <p:spPr>
          <a:xfrm>
            <a:off x="7279729" y="2684755"/>
            <a:ext cx="313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1630312-74B2-4368-8953-19BD0A6B0359}"/>
              </a:ext>
            </a:extLst>
          </p:cNvPr>
          <p:cNvGrpSpPr/>
          <p:nvPr/>
        </p:nvGrpSpPr>
        <p:grpSpPr>
          <a:xfrm rot="2623402">
            <a:off x="10980062" y="1492199"/>
            <a:ext cx="98372" cy="64416"/>
            <a:chOff x="5022318" y="4538138"/>
            <a:chExt cx="98372" cy="64416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1805CF0-684F-4B1D-94CA-71832A36D46A}"/>
                </a:ext>
              </a:extLst>
            </p:cNvPr>
            <p:cNvCxnSpPr>
              <a:cxnSpLocks/>
            </p:cNvCxnSpPr>
            <p:nvPr/>
          </p:nvCxnSpPr>
          <p:spPr>
            <a:xfrm rot="18976598" flipV="1">
              <a:off x="5022318" y="4538138"/>
              <a:ext cx="97771" cy="6420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9EE39D4-BBF5-43F3-8BF6-85D20EA7849E}"/>
                </a:ext>
              </a:extLst>
            </p:cNvPr>
            <p:cNvCxnSpPr>
              <a:cxnSpLocks/>
            </p:cNvCxnSpPr>
            <p:nvPr/>
          </p:nvCxnSpPr>
          <p:spPr>
            <a:xfrm rot="18976598" flipH="1" flipV="1">
              <a:off x="5022919" y="4539185"/>
              <a:ext cx="97771" cy="6336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1B3DDF2-B280-47BE-8FCE-0119F6076B2C}"/>
              </a:ext>
            </a:extLst>
          </p:cNvPr>
          <p:cNvCxnSpPr>
            <a:cxnSpLocks/>
          </p:cNvCxnSpPr>
          <p:nvPr/>
        </p:nvCxnSpPr>
        <p:spPr>
          <a:xfrm flipH="1">
            <a:off x="11029103" y="1516856"/>
            <a:ext cx="342160" cy="7267"/>
          </a:xfrm>
          <a:prstGeom prst="straightConnector1">
            <a:avLst/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A8C53DAE-C37E-4A71-AFDE-C80A3A902C3C}"/>
              </a:ext>
            </a:extLst>
          </p:cNvPr>
          <p:cNvSpPr txBox="1"/>
          <p:nvPr/>
        </p:nvSpPr>
        <p:spPr>
          <a:xfrm>
            <a:off x="11029103" y="1247835"/>
            <a:ext cx="264113" cy="21544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aseline="-25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baseline="-25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31C733C-EF10-417D-A83B-3A53121B036B}"/>
              </a:ext>
            </a:extLst>
          </p:cNvPr>
          <p:cNvCxnSpPr>
            <a:cxnSpLocks/>
          </p:cNvCxnSpPr>
          <p:nvPr/>
        </p:nvCxnSpPr>
        <p:spPr>
          <a:xfrm>
            <a:off x="11417300" y="2148291"/>
            <a:ext cx="509165" cy="3028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22C4A1C-5F95-4313-B33B-A046F108A383}"/>
              </a:ext>
            </a:extLst>
          </p:cNvPr>
          <p:cNvCxnSpPr>
            <a:cxnSpLocks/>
          </p:cNvCxnSpPr>
          <p:nvPr/>
        </p:nvCxnSpPr>
        <p:spPr>
          <a:xfrm>
            <a:off x="11246481" y="1663700"/>
            <a:ext cx="784735" cy="4667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3626335-81C7-414D-8BC6-91380427A8EE}"/>
              </a:ext>
            </a:extLst>
          </p:cNvPr>
          <p:cNvCxnSpPr>
            <a:cxnSpLocks/>
          </p:cNvCxnSpPr>
          <p:nvPr/>
        </p:nvCxnSpPr>
        <p:spPr>
          <a:xfrm flipV="1">
            <a:off x="11880185" y="2037556"/>
            <a:ext cx="0" cy="395288"/>
          </a:xfrm>
          <a:prstGeom prst="straightConnector1">
            <a:avLst/>
          </a:prstGeom>
          <a:ln w="127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84C2D14-1F0D-4903-92BB-3607D4B8319C}"/>
              </a:ext>
            </a:extLst>
          </p:cNvPr>
          <p:cNvSpPr txBox="1"/>
          <p:nvPr/>
        </p:nvSpPr>
        <p:spPr>
          <a:xfrm>
            <a:off x="11868576" y="2148291"/>
            <a:ext cx="264113" cy="21544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400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6E61A86-34B7-4CBE-AE9B-2F447E0BC3C4}"/>
                  </a:ext>
                </a:extLst>
              </p:cNvPr>
              <p:cNvSpPr txBox="1"/>
              <p:nvPr/>
            </p:nvSpPr>
            <p:spPr>
              <a:xfrm>
                <a:off x="-12510" y="4379012"/>
                <a:ext cx="4242882" cy="785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𝜋𝜔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600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+1.7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Sup>
                                          <m:sSub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6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6E61A86-34B7-4CBE-AE9B-2F447E0BC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510" y="4379012"/>
                <a:ext cx="4242882" cy="7853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Box 148">
            <a:extLst>
              <a:ext uri="{FF2B5EF4-FFF2-40B4-BE49-F238E27FC236}">
                <a16:creationId xmlns:a16="http://schemas.microsoft.com/office/drawing/2014/main" id="{4D005673-57A4-4E78-A3C5-B2AEFFDF6F4F}"/>
              </a:ext>
            </a:extLst>
          </p:cNvPr>
          <p:cNvSpPr txBox="1"/>
          <p:nvPr/>
        </p:nvSpPr>
        <p:spPr>
          <a:xfrm>
            <a:off x="6317003" y="3641465"/>
            <a:ext cx="3160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Straight pipe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DAADBB1E-EA5A-4A09-9FA0-E2B4F525F19B}"/>
                  </a:ext>
                </a:extLst>
              </p:cNvPr>
              <p:cNvSpPr txBox="1"/>
              <p:nvPr/>
            </p:nvSpPr>
            <p:spPr>
              <a:xfrm>
                <a:off x="203365" y="5416265"/>
                <a:ext cx="3141690" cy="576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num>
                            <m:den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DAADBB1E-EA5A-4A09-9FA0-E2B4F525F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5" y="5416265"/>
                <a:ext cx="3141690" cy="57637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630A5B2-CEA0-484F-A8DD-3AA2F57E78DA}"/>
                  </a:ext>
                </a:extLst>
              </p:cNvPr>
              <p:cNvSpPr txBox="1"/>
              <p:nvPr/>
            </p:nvSpPr>
            <p:spPr>
              <a:xfrm>
                <a:off x="8353547" y="3091830"/>
                <a:ext cx="21666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+1.45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40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630A5B2-CEA0-484F-A8DD-3AA2F57E7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547" y="3091830"/>
                <a:ext cx="2166663" cy="307777"/>
              </a:xfrm>
              <a:prstGeom prst="rect">
                <a:avLst/>
              </a:prstGeom>
              <a:blipFill>
                <a:blip r:embed="rId16"/>
                <a:stretch>
                  <a:fillRect l="-843" t="-1961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975CBE6-5B9D-4EFD-B5D3-6BFFF38B2DDC}"/>
                  </a:ext>
                </a:extLst>
              </p:cNvPr>
              <p:cNvSpPr txBox="1"/>
              <p:nvPr/>
            </p:nvSpPr>
            <p:spPr>
              <a:xfrm>
                <a:off x="2621728" y="5501792"/>
                <a:ext cx="2166663" cy="638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400"/>
              </a:p>
              <a:p>
                <a:r>
                  <a:rPr lang="en-US" sz="1400"/>
                  <a:t>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sz="140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975CBE6-5B9D-4EFD-B5D3-6BFFF38B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728" y="5501792"/>
                <a:ext cx="2166663" cy="638829"/>
              </a:xfrm>
              <a:prstGeom prst="rect">
                <a:avLst/>
              </a:prstGeom>
              <a:blipFill>
                <a:blip r:embed="rId17"/>
                <a:stretch>
                  <a:fillRect l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525AC13-DFF5-4075-86D7-E209B5C457CF}"/>
              </a:ext>
            </a:extLst>
          </p:cNvPr>
          <p:cNvCxnSpPr>
            <a:cxnSpLocks/>
          </p:cNvCxnSpPr>
          <p:nvPr/>
        </p:nvCxnSpPr>
        <p:spPr>
          <a:xfrm flipV="1">
            <a:off x="733425" y="5567544"/>
            <a:ext cx="266700" cy="266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5F6558E8-1D8C-419C-B672-C6583B65167A}"/>
              </a:ext>
            </a:extLst>
          </p:cNvPr>
          <p:cNvSpPr txBox="1"/>
          <p:nvPr/>
        </p:nvSpPr>
        <p:spPr>
          <a:xfrm>
            <a:off x="936186" y="5338016"/>
            <a:ext cx="313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CCA8C0-0C98-4CDA-BC96-16D72509E258}"/>
              </a:ext>
            </a:extLst>
          </p:cNvPr>
          <p:cNvSpPr txBox="1"/>
          <p:nvPr/>
        </p:nvSpPr>
        <p:spPr>
          <a:xfrm>
            <a:off x="4683649" y="5700541"/>
            <a:ext cx="1663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*Flanged end-correction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3D0F0B7-1B15-457C-9180-43665D22A48D}"/>
              </a:ext>
            </a:extLst>
          </p:cNvPr>
          <p:cNvSpPr txBox="1"/>
          <p:nvPr/>
        </p:nvSpPr>
        <p:spPr>
          <a:xfrm>
            <a:off x="10332260" y="3198016"/>
            <a:ext cx="1829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*</a:t>
            </a:r>
            <a:r>
              <a:rPr lang="en-US" sz="1100" err="1"/>
              <a:t>Unflanged</a:t>
            </a:r>
            <a:r>
              <a:rPr lang="en-US" sz="1100"/>
              <a:t> end-correction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B01A2D4-28BD-4028-9257-96945EB55078}"/>
              </a:ext>
            </a:extLst>
          </p:cNvPr>
          <p:cNvCxnSpPr>
            <a:cxnSpLocks/>
          </p:cNvCxnSpPr>
          <p:nvPr/>
        </p:nvCxnSpPr>
        <p:spPr>
          <a:xfrm flipH="1">
            <a:off x="10782878" y="4281221"/>
            <a:ext cx="150349" cy="1879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3D04F835-8F3A-4672-AEC3-4AF4D1B2A28C}"/>
              </a:ext>
            </a:extLst>
          </p:cNvPr>
          <p:cNvCxnSpPr>
            <a:cxnSpLocks/>
          </p:cNvCxnSpPr>
          <p:nvPr/>
        </p:nvCxnSpPr>
        <p:spPr>
          <a:xfrm flipH="1">
            <a:off x="10274355" y="4949647"/>
            <a:ext cx="113560" cy="14194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19401F99-D4FC-4B41-88C9-0D8AFC9EC126}"/>
              </a:ext>
            </a:extLst>
          </p:cNvPr>
          <p:cNvSpPr txBox="1"/>
          <p:nvPr/>
        </p:nvSpPr>
        <p:spPr>
          <a:xfrm>
            <a:off x="10664708" y="4094400"/>
            <a:ext cx="386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EA786DE-8A16-4F8F-B728-540A191E7178}"/>
              </a:ext>
            </a:extLst>
          </p:cNvPr>
          <p:cNvCxnSpPr>
            <a:cxnSpLocks/>
          </p:cNvCxnSpPr>
          <p:nvPr/>
        </p:nvCxnSpPr>
        <p:spPr>
          <a:xfrm flipV="1">
            <a:off x="10162557" y="3647988"/>
            <a:ext cx="371207" cy="462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3F48AE0-2BE3-4464-B62D-E92DAA45BAAE}"/>
              </a:ext>
            </a:extLst>
          </p:cNvPr>
          <p:cNvCxnSpPr>
            <a:cxnSpLocks/>
          </p:cNvCxnSpPr>
          <p:nvPr/>
        </p:nvCxnSpPr>
        <p:spPr>
          <a:xfrm flipV="1">
            <a:off x="11731218" y="4610100"/>
            <a:ext cx="321586" cy="400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20E292D-85B6-4F69-ADC7-AF0A443EC073}"/>
              </a:ext>
            </a:extLst>
          </p:cNvPr>
          <p:cNvCxnSpPr>
            <a:cxnSpLocks/>
          </p:cNvCxnSpPr>
          <p:nvPr/>
        </p:nvCxnSpPr>
        <p:spPr>
          <a:xfrm flipH="1" flipV="1">
            <a:off x="10423868" y="3774138"/>
            <a:ext cx="1571282" cy="910921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97F22073-7554-4D76-8E9E-CAFD73003154}"/>
              </a:ext>
            </a:extLst>
          </p:cNvPr>
          <p:cNvSpPr txBox="1"/>
          <p:nvPr/>
        </p:nvSpPr>
        <p:spPr>
          <a:xfrm>
            <a:off x="11344530" y="4113119"/>
            <a:ext cx="386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233A5335-C0F6-4AED-959F-BBD8A24287E8}"/>
                  </a:ext>
                </a:extLst>
              </p:cNvPr>
              <p:cNvSpPr txBox="1"/>
              <p:nvPr/>
            </p:nvSpPr>
            <p:spPr>
              <a:xfrm>
                <a:off x="6176043" y="4077060"/>
                <a:ext cx="3687009" cy="982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𝑘𝑙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𝑘𝑙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𝑘𝑙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𝑘𝑙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233A5335-C0F6-4AED-959F-BBD8A2428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043" y="4077060"/>
                <a:ext cx="3687009" cy="98277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54AEC30-EFEC-487A-B1E8-27B1C65920A3}"/>
                  </a:ext>
                </a:extLst>
              </p:cNvPr>
              <p:cNvSpPr txBox="1"/>
              <p:nvPr/>
            </p:nvSpPr>
            <p:spPr>
              <a:xfrm>
                <a:off x="6440245" y="5213359"/>
                <a:ext cx="1225977" cy="270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/>
                  <a:t>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box>
                  </m:oMath>
                </a14:m>
                <a:endParaRPr lang="en-US" sz="160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54AEC30-EFEC-487A-B1E8-27B1C6592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245" y="5213359"/>
                <a:ext cx="1225977" cy="270139"/>
              </a:xfrm>
              <a:prstGeom prst="rect">
                <a:avLst/>
              </a:prstGeom>
              <a:blipFill>
                <a:blip r:embed="rId19"/>
                <a:stretch>
                  <a:fillRect l="-9901" t="-20000" r="-1485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25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5CEDB6B-4F65-450C-A051-2C97EF7F3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99" y="1962488"/>
            <a:ext cx="5081786" cy="3810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tunning (1): Expansion chamber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  <a:sym typeface="+mn-ea"/>
              </a:rPr>
              <a:t>Sub-objective: a low-pass filter with wide stop band and high attenuation rate</a:t>
            </a:r>
            <a:endParaRPr 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5294119" y="4392762"/>
            <a:ext cx="689788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2400">
                <a:ea typeface="宋体"/>
              </a:rPr>
              <a:t>For higher attenuation, we also need larger diameter: </a:t>
            </a:r>
            <a:endParaRPr lang="en-US" altLang="zh-CN" sz="240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212990" y="3436486"/>
            <a:ext cx="10160" cy="92265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AF525-D80C-49E8-80BA-217DDF77C258}"/>
                  </a:ext>
                </a:extLst>
              </p:cNvPr>
              <p:cNvSpPr txBox="1"/>
              <p:nvPr/>
            </p:nvSpPr>
            <p:spPr>
              <a:xfrm>
                <a:off x="5249396" y="1619512"/>
                <a:ext cx="4138569" cy="1119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e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e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AF525-D80C-49E8-80BA-217DDF77C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96" y="1619512"/>
                <a:ext cx="4138569" cy="1119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8AFFE8-4FCD-4C52-B767-D8BC4D83CA82}"/>
                  </a:ext>
                </a:extLst>
              </p:cNvPr>
              <p:cNvSpPr txBox="1"/>
              <p:nvPr/>
            </p:nvSpPr>
            <p:spPr>
              <a:xfrm>
                <a:off x="5294120" y="3112646"/>
                <a:ext cx="4620496" cy="736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>
                    <a:ea typeface="宋体"/>
                  </a:rPr>
                  <a:t>To avoid oscillation:</a:t>
                </a:r>
              </a:p>
              <a:p>
                <a:r>
                  <a:rPr lang="en-US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/>
                  <a:t>  in the frequency range of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~ 2 kHz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8AFFE8-4FCD-4C52-B767-D8BC4D83C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120" y="3112646"/>
                <a:ext cx="4620496" cy="736740"/>
              </a:xfrm>
              <a:prstGeom prst="rect">
                <a:avLst/>
              </a:prstGeom>
              <a:blipFill>
                <a:blip r:embed="rId5"/>
                <a:stretch>
                  <a:fillRect l="-3958" t="-13333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C3BBF7-B404-42E6-A4E4-8FDD16C1C43A}"/>
                  </a:ext>
                </a:extLst>
              </p:cNvPr>
              <p:cNvSpPr txBox="1"/>
              <p:nvPr/>
            </p:nvSpPr>
            <p:spPr>
              <a:xfrm>
                <a:off x="5337430" y="3943059"/>
                <a:ext cx="15708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42.5 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mm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C3BBF7-B404-42E6-A4E4-8FDD16C1C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430" y="3943059"/>
                <a:ext cx="1570879" cy="276999"/>
              </a:xfrm>
              <a:prstGeom prst="rect">
                <a:avLst/>
              </a:prstGeom>
              <a:blipFill>
                <a:blip r:embed="rId6"/>
                <a:stretch>
                  <a:fillRect l="-9339" t="-31111" r="-3502" b="-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0D1B9E-32FC-4ECF-82B2-E209F8BDC105}"/>
                  </a:ext>
                </a:extLst>
              </p:cNvPr>
              <p:cNvSpPr txBox="1"/>
              <p:nvPr/>
            </p:nvSpPr>
            <p:spPr>
              <a:xfrm>
                <a:off x="5337430" y="5088632"/>
                <a:ext cx="29638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42.5 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mm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mm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0D1B9E-32FC-4ECF-82B2-E209F8BDC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430" y="5088632"/>
                <a:ext cx="2963825" cy="276999"/>
              </a:xfrm>
              <a:prstGeom prst="rect">
                <a:avLst/>
              </a:prstGeom>
              <a:blipFill>
                <a:blip r:embed="rId7"/>
                <a:stretch>
                  <a:fillRect l="-4938" t="-31111" r="-1235" b="-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1CD72BC7-A199-45A6-819A-6E8E32ACA9A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 l="15578" t="3509" r="13750" b="4980"/>
          <a:stretch/>
        </p:blipFill>
        <p:spPr>
          <a:xfrm>
            <a:off x="10592807" y="1321644"/>
            <a:ext cx="1160564" cy="168577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D37EC8-E689-4B43-9339-27B0E37DFCBA}"/>
              </a:ext>
            </a:extLst>
          </p:cNvPr>
          <p:cNvCxnSpPr>
            <a:cxnSpLocks/>
          </p:cNvCxnSpPr>
          <p:nvPr/>
        </p:nvCxnSpPr>
        <p:spPr>
          <a:xfrm>
            <a:off x="11173089" y="1401351"/>
            <a:ext cx="0" cy="1500909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235C0AC-3F85-436F-8A39-EF68980E09A0}"/>
              </a:ext>
            </a:extLst>
          </p:cNvPr>
          <p:cNvSpPr txBox="1"/>
          <p:nvPr/>
        </p:nvSpPr>
        <p:spPr>
          <a:xfrm>
            <a:off x="10875184" y="2030301"/>
            <a:ext cx="297905" cy="21544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C4E12D-0ECA-42A0-9D49-264C77239A4E}"/>
              </a:ext>
            </a:extLst>
          </p:cNvPr>
          <p:cNvCxnSpPr>
            <a:cxnSpLocks/>
          </p:cNvCxnSpPr>
          <p:nvPr/>
        </p:nvCxnSpPr>
        <p:spPr>
          <a:xfrm flipV="1">
            <a:off x="10718537" y="1080529"/>
            <a:ext cx="0" cy="2698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B0B579-F53D-45C5-BEAD-191F70F127F3}"/>
              </a:ext>
            </a:extLst>
          </p:cNvPr>
          <p:cNvCxnSpPr>
            <a:cxnSpLocks/>
          </p:cNvCxnSpPr>
          <p:nvPr/>
        </p:nvCxnSpPr>
        <p:spPr>
          <a:xfrm flipV="1">
            <a:off x="11588776" y="1080529"/>
            <a:ext cx="0" cy="2698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25A82E-5270-4732-B33D-A5BCD3D173B3}"/>
              </a:ext>
            </a:extLst>
          </p:cNvPr>
          <p:cNvCxnSpPr>
            <a:cxnSpLocks/>
          </p:cNvCxnSpPr>
          <p:nvPr/>
        </p:nvCxnSpPr>
        <p:spPr>
          <a:xfrm flipH="1">
            <a:off x="10718537" y="1240854"/>
            <a:ext cx="870239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97421E3-268A-450D-8809-F48A75F34BBB}"/>
              </a:ext>
            </a:extLst>
          </p:cNvPr>
          <p:cNvSpPr txBox="1"/>
          <p:nvPr/>
        </p:nvSpPr>
        <p:spPr>
          <a:xfrm>
            <a:off x="10951404" y="987213"/>
            <a:ext cx="479780" cy="21544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l</a:t>
            </a:r>
            <a:r>
              <a:rPr lang="en-US" i="0" baseline="-25000"/>
              <a:t>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19F2BD-3EC7-4429-8E8C-842DBF1FC8B6}"/>
              </a:ext>
            </a:extLst>
          </p:cNvPr>
          <p:cNvCxnSpPr>
            <a:cxnSpLocks/>
          </p:cNvCxnSpPr>
          <p:nvPr/>
        </p:nvCxnSpPr>
        <p:spPr>
          <a:xfrm>
            <a:off x="10163829" y="2185874"/>
            <a:ext cx="4156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359E96-8A36-4CED-A726-06F6FC468CBB}"/>
              </a:ext>
            </a:extLst>
          </p:cNvPr>
          <p:cNvCxnSpPr>
            <a:cxnSpLocks/>
          </p:cNvCxnSpPr>
          <p:nvPr/>
        </p:nvCxnSpPr>
        <p:spPr>
          <a:xfrm flipH="1">
            <a:off x="10163829" y="2038669"/>
            <a:ext cx="4156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F1AC2EF-7CA7-42A4-98A5-EAD32DF47A61}"/>
              </a:ext>
            </a:extLst>
          </p:cNvPr>
          <p:cNvSpPr txBox="1"/>
          <p:nvPr/>
        </p:nvSpPr>
        <p:spPr>
          <a:xfrm>
            <a:off x="10254408" y="2183890"/>
            <a:ext cx="338072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11D1C5-C109-4E06-8C37-DFEE0772FC41}"/>
              </a:ext>
            </a:extLst>
          </p:cNvPr>
          <p:cNvSpPr txBox="1"/>
          <p:nvPr/>
        </p:nvSpPr>
        <p:spPr>
          <a:xfrm>
            <a:off x="10221778" y="1668899"/>
            <a:ext cx="472309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3FB420-CAEF-4352-86B6-597E6FC31974}"/>
              </a:ext>
            </a:extLst>
          </p:cNvPr>
          <p:cNvCxnSpPr>
            <a:cxnSpLocks/>
          </p:cNvCxnSpPr>
          <p:nvPr/>
        </p:nvCxnSpPr>
        <p:spPr>
          <a:xfrm>
            <a:off x="11709349" y="2156307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4896247-93D8-4DA6-9473-89136819D04D}"/>
              </a:ext>
            </a:extLst>
          </p:cNvPr>
          <p:cNvSpPr txBox="1"/>
          <p:nvPr/>
        </p:nvSpPr>
        <p:spPr>
          <a:xfrm>
            <a:off x="11756256" y="1777822"/>
            <a:ext cx="39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595F9B-F440-4489-A316-C57B9E3619D4}"/>
              </a:ext>
            </a:extLst>
          </p:cNvPr>
          <p:cNvSpPr txBox="1"/>
          <p:nvPr/>
        </p:nvSpPr>
        <p:spPr>
          <a:xfrm>
            <a:off x="10088847" y="2935012"/>
            <a:ext cx="2102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Expansion chamber and parameters</a:t>
            </a:r>
          </a:p>
        </p:txBody>
      </p:sp>
    </p:spTree>
    <p:extLst>
      <p:ext uri="{BB962C8B-B14F-4D97-AF65-F5344CB8AC3E}">
        <p14:creationId xmlns:p14="http://schemas.microsoft.com/office/powerpoint/2010/main" val="350826910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4019E-2B27-42F3-B262-2792C9182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04" y="1832274"/>
            <a:ext cx="5286854" cy="39709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tunning (2): Orifice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Sub-objective: a high-pass filter with wide stop band and high attenuation rate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3D8DB1-2088-4F3B-9FF5-2A546968A2B5}"/>
              </a:ext>
            </a:extLst>
          </p:cNvPr>
          <p:cNvGrpSpPr/>
          <p:nvPr/>
        </p:nvGrpSpPr>
        <p:grpSpPr>
          <a:xfrm>
            <a:off x="10083985" y="1110771"/>
            <a:ext cx="1776545" cy="1915403"/>
            <a:chOff x="10282610" y="1282367"/>
            <a:chExt cx="1776545" cy="1915403"/>
          </a:xfrm>
        </p:grpSpPr>
        <p:pic>
          <p:nvPicPr>
            <p:cNvPr id="4" name="Picture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rcRect l="12976" t="6997" r="12732" b="5605"/>
            <a:stretch/>
          </p:blipFill>
          <p:spPr>
            <a:xfrm>
              <a:off x="10282610" y="1317581"/>
              <a:ext cx="1587501" cy="1880189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>
              <a:cxnSpLocks/>
            </p:cNvCxnSpPr>
            <p:nvPr/>
          </p:nvCxnSpPr>
          <p:spPr>
            <a:xfrm>
              <a:off x="11095776" y="1927532"/>
              <a:ext cx="34374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166812" y="1535842"/>
              <a:ext cx="242371" cy="2769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i="1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baseline="-2500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Connector 11"/>
            <p:cNvCxnSpPr>
              <a:cxnSpLocks/>
            </p:cNvCxnSpPr>
            <p:nvPr/>
          </p:nvCxnSpPr>
          <p:spPr>
            <a:xfrm flipH="1">
              <a:off x="11095776" y="1282367"/>
              <a:ext cx="1" cy="922749"/>
            </a:xfrm>
            <a:prstGeom prst="line">
              <a:avLst/>
            </a:prstGeom>
            <a:ln w="19050"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V="1">
              <a:off x="11728531" y="1384257"/>
              <a:ext cx="0" cy="6445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535252" y="1384257"/>
              <a:ext cx="40243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1668813" y="1539769"/>
              <a:ext cx="39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i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225562" y="3542536"/>
            <a:ext cx="6187440" cy="8299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/>
              <a:t>For a wider stop band, we need larger diameter and smaller length:</a:t>
            </a:r>
          </a:p>
        </p:txBody>
      </p:sp>
      <p:cxnSp>
        <p:nvCxnSpPr>
          <p:cNvPr id="11" name="直接箭头连接符 10"/>
          <p:cNvCxnSpPr>
            <a:cxnSpLocks/>
          </p:cNvCxnSpPr>
          <p:nvPr/>
        </p:nvCxnSpPr>
        <p:spPr>
          <a:xfrm>
            <a:off x="1479550" y="3314409"/>
            <a:ext cx="534670" cy="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E3901F-9C5C-4258-AFB7-FFE1D0A69F40}"/>
                  </a:ext>
                </a:extLst>
              </p:cNvPr>
              <p:cNvSpPr txBox="1"/>
              <p:nvPr/>
            </p:nvSpPr>
            <p:spPr>
              <a:xfrm>
                <a:off x="5225562" y="1594602"/>
                <a:ext cx="3213123" cy="1119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o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+1.45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o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E3901F-9C5C-4258-AFB7-FFE1D0A69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562" y="1594602"/>
                <a:ext cx="3213123" cy="1119665"/>
              </a:xfrm>
              <a:prstGeom prst="rect">
                <a:avLst/>
              </a:prstGeom>
              <a:blipFill>
                <a:blip r:embed="rId7"/>
                <a:stretch>
                  <a:fillRect b="-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EA7719-1248-4758-8008-2285308EEA73}"/>
                  </a:ext>
                </a:extLst>
              </p:cNvPr>
              <p:cNvSpPr txBox="1"/>
              <p:nvPr/>
            </p:nvSpPr>
            <p:spPr>
              <a:xfrm>
                <a:off x="5225562" y="2851990"/>
                <a:ext cx="2158540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+1.45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EA7719-1248-4758-8008-2285308EE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562" y="2851990"/>
                <a:ext cx="2158540" cy="6049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4C438A-AD8F-4103-B943-EEC2DA72286F}"/>
                  </a:ext>
                </a:extLst>
              </p:cNvPr>
              <p:cNvSpPr txBox="1"/>
              <p:nvPr/>
            </p:nvSpPr>
            <p:spPr>
              <a:xfrm>
                <a:off x="5225562" y="4487142"/>
                <a:ext cx="2548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4C438A-AD8F-4103-B943-EEC2DA722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562" y="4487142"/>
                <a:ext cx="2548646" cy="276999"/>
              </a:xfrm>
              <a:prstGeom prst="rect">
                <a:avLst/>
              </a:prstGeom>
              <a:blipFill>
                <a:blip r:embed="rId9"/>
                <a:stretch>
                  <a:fillRect l="-957" r="-1196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EC8C24-0CEC-4250-8323-A55CA2F5DB80}"/>
                  </a:ext>
                </a:extLst>
              </p:cNvPr>
              <p:cNvSpPr txBox="1"/>
              <p:nvPr/>
            </p:nvSpPr>
            <p:spPr>
              <a:xfrm>
                <a:off x="5225562" y="5025726"/>
                <a:ext cx="1423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EC8C24-0CEC-4250-8323-A55CA2F5D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562" y="5025726"/>
                <a:ext cx="1423980" cy="276999"/>
              </a:xfrm>
              <a:prstGeom prst="rect">
                <a:avLst/>
              </a:prstGeom>
              <a:blipFill>
                <a:blip r:embed="rId10"/>
                <a:stretch>
                  <a:fillRect l="-9829" t="-30435" r="-3419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1B047BF-8E05-4745-81CB-97A1529A7556}"/>
              </a:ext>
            </a:extLst>
          </p:cNvPr>
          <p:cNvSpPr txBox="1"/>
          <p:nvPr/>
        </p:nvSpPr>
        <p:spPr>
          <a:xfrm>
            <a:off x="9653628" y="2980300"/>
            <a:ext cx="2312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Orifice and parameters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F3D729-AFE4-4790-8442-19718E59F7D4}"/>
              </a:ext>
            </a:extLst>
          </p:cNvPr>
          <p:cNvCxnSpPr>
            <a:cxnSpLocks/>
          </p:cNvCxnSpPr>
          <p:nvPr/>
        </p:nvCxnSpPr>
        <p:spPr>
          <a:xfrm>
            <a:off x="9618131" y="2488895"/>
            <a:ext cx="4156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C3C530-2C66-417E-A4F9-559630BAB44E}"/>
              </a:ext>
            </a:extLst>
          </p:cNvPr>
          <p:cNvCxnSpPr>
            <a:cxnSpLocks/>
          </p:cNvCxnSpPr>
          <p:nvPr/>
        </p:nvCxnSpPr>
        <p:spPr>
          <a:xfrm flipH="1">
            <a:off x="9618131" y="2341690"/>
            <a:ext cx="4156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ABFC688-0EDD-4692-8EE7-65E25A159987}"/>
              </a:ext>
            </a:extLst>
          </p:cNvPr>
          <p:cNvSpPr txBox="1"/>
          <p:nvPr/>
        </p:nvSpPr>
        <p:spPr>
          <a:xfrm>
            <a:off x="9708710" y="2486911"/>
            <a:ext cx="338072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968FC8-CE97-4706-81D2-7F1B32F08698}"/>
              </a:ext>
            </a:extLst>
          </p:cNvPr>
          <p:cNvSpPr txBox="1"/>
          <p:nvPr/>
        </p:nvSpPr>
        <p:spPr>
          <a:xfrm>
            <a:off x="9676080" y="1971920"/>
            <a:ext cx="472309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3CFF14-5684-42DA-BED3-8133A4CA9FBE}"/>
              </a:ext>
            </a:extLst>
          </p:cNvPr>
          <p:cNvCxnSpPr>
            <a:cxnSpLocks/>
          </p:cNvCxnSpPr>
          <p:nvPr/>
        </p:nvCxnSpPr>
        <p:spPr>
          <a:xfrm>
            <a:off x="11633551" y="2459328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B4FB5C3-88FB-4852-AAA1-874C3D70865E}"/>
              </a:ext>
            </a:extLst>
          </p:cNvPr>
          <p:cNvSpPr txBox="1"/>
          <p:nvPr/>
        </p:nvSpPr>
        <p:spPr>
          <a:xfrm>
            <a:off x="11680458" y="2080843"/>
            <a:ext cx="39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772556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16AB45EE-1360-4B5C-94FA-E4CFCFC2A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18" y="1867946"/>
            <a:ext cx="5371702" cy="40287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tunning (3): Helmholtz resonator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965" y="1110771"/>
            <a:ext cx="9133936" cy="5070922"/>
          </a:xfrm>
        </p:spPr>
        <p:txBody>
          <a:bodyPr/>
          <a:lstStyle/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  <a:sym typeface="+mn-ea"/>
              </a:rPr>
              <a:t>Sub-objective: a band-stop filter to attenuate the bump caused by transition regions of high and low pass filters</a:t>
            </a:r>
            <a:endParaRPr 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/>
          </a:p>
        </p:txBody>
      </p:sp>
      <p:cxnSp>
        <p:nvCxnSpPr>
          <p:cNvPr id="5" name="直接箭头连接符 4"/>
          <p:cNvCxnSpPr>
            <a:cxnSpLocks/>
          </p:cNvCxnSpPr>
          <p:nvPr/>
        </p:nvCxnSpPr>
        <p:spPr>
          <a:xfrm flipH="1">
            <a:off x="1599565" y="4467180"/>
            <a:ext cx="395923" cy="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A9CAE7-5C69-4B54-9C1C-C39D2B059921}"/>
                  </a:ext>
                </a:extLst>
              </p:cNvPr>
              <p:cNvSpPr txBox="1"/>
              <p:nvPr/>
            </p:nvSpPr>
            <p:spPr>
              <a:xfrm>
                <a:off x="5559964" y="2409634"/>
                <a:ext cx="2559968" cy="818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box>
                                <m:box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+1.7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box>
                            </m:den>
                          </m:f>
                        </m:e>
                      </m:rad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A9CAE7-5C69-4B54-9C1C-C39D2B059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964" y="2409634"/>
                <a:ext cx="2559968" cy="818366"/>
              </a:xfrm>
              <a:prstGeom prst="rect">
                <a:avLst/>
              </a:prstGeom>
              <a:blipFill>
                <a:blip r:embed="rId3"/>
                <a:stretch>
                  <a:fillRect b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4">
            <a:extLst>
              <a:ext uri="{FF2B5EF4-FFF2-40B4-BE49-F238E27FC236}">
                <a16:creationId xmlns:a16="http://schemas.microsoft.com/office/drawing/2014/main" id="{573E5DB9-6E43-40A2-B991-435379E9863B}"/>
              </a:ext>
            </a:extLst>
          </p:cNvPr>
          <p:cNvSpPr txBox="1"/>
          <p:nvPr/>
        </p:nvSpPr>
        <p:spPr>
          <a:xfrm>
            <a:off x="5559964" y="3975035"/>
            <a:ext cx="649160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2400">
                <a:ea typeface="宋体"/>
              </a:rPr>
              <a:t>The </a:t>
            </a:r>
            <a:r>
              <a:rPr lang="en-US" altLang="zh-CN" sz="2400" i="1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f</a:t>
            </a:r>
            <a:r>
              <a:rPr lang="en-US" altLang="zh-CN" sz="2400" baseline="-2500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ea typeface="宋体"/>
              </a:rPr>
              <a:t> is finally tuned to be around </a:t>
            </a:r>
            <a:r>
              <a:rPr lang="en-US" altLang="zh-CN" sz="240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300 Hz</a:t>
            </a:r>
            <a:r>
              <a:rPr lang="en-US" altLang="zh-CN" sz="2400">
                <a:ea typeface="宋体"/>
              </a:rPr>
              <a:t>:</a:t>
            </a:r>
            <a:endParaRPr lang="en-US" altLang="zh-CN" sz="2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BFDBA5-375A-4787-AC99-BDB13EAF02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 l="16126" t="2659" r="11235" b="2958"/>
          <a:stretch/>
        </p:blipFill>
        <p:spPr>
          <a:xfrm>
            <a:off x="10116310" y="936937"/>
            <a:ext cx="1555306" cy="243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B9FA5C-F5DE-4062-8657-3BF4CBFFA2C3}"/>
                  </a:ext>
                </a:extLst>
              </p:cNvPr>
              <p:cNvSpPr txBox="1"/>
              <p:nvPr/>
            </p:nvSpPr>
            <p:spPr>
              <a:xfrm>
                <a:off x="5594309" y="4907741"/>
                <a:ext cx="4216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mm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mm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B9FA5C-F5DE-4062-8657-3BF4CBFFA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309" y="4907741"/>
                <a:ext cx="4216732" cy="276999"/>
              </a:xfrm>
              <a:prstGeom prst="rect">
                <a:avLst/>
              </a:prstGeom>
              <a:blipFill>
                <a:blip r:embed="rId6"/>
                <a:stretch>
                  <a:fillRect l="-3473" t="-30435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1700B01-A944-45AD-BDD9-B30B8AE2AA08}"/>
              </a:ext>
            </a:extLst>
          </p:cNvPr>
          <p:cNvGrpSpPr/>
          <p:nvPr/>
        </p:nvGrpSpPr>
        <p:grpSpPr>
          <a:xfrm>
            <a:off x="10828388" y="1579655"/>
            <a:ext cx="93050" cy="109537"/>
            <a:chOff x="5011539" y="4517694"/>
            <a:chExt cx="93050" cy="10953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492ACA0-4270-43A3-83DD-1BF82BD198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8064" y="4517694"/>
              <a:ext cx="0" cy="10953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A146084-0B3B-49E6-99F2-D4BDE5D8ED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1539" y="4569730"/>
              <a:ext cx="93050" cy="273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206DA-FBDB-48B2-B696-74DE04F426B5}"/>
              </a:ext>
            </a:extLst>
          </p:cNvPr>
          <p:cNvCxnSpPr>
            <a:cxnSpLocks/>
          </p:cNvCxnSpPr>
          <p:nvPr/>
        </p:nvCxnSpPr>
        <p:spPr>
          <a:xfrm flipV="1">
            <a:off x="10864322" y="2075726"/>
            <a:ext cx="0" cy="700361"/>
          </a:xfrm>
          <a:prstGeom prst="line">
            <a:avLst/>
          </a:prstGeom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CBCBC3-26FD-44C1-BAF0-6C57E11DC6D4}"/>
              </a:ext>
            </a:extLst>
          </p:cNvPr>
          <p:cNvCxnSpPr>
            <a:cxnSpLocks/>
          </p:cNvCxnSpPr>
          <p:nvPr/>
        </p:nvCxnSpPr>
        <p:spPr>
          <a:xfrm flipH="1">
            <a:off x="10874913" y="1181100"/>
            <a:ext cx="377287" cy="45059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561257-144A-4FE7-A070-0F718DEFD62F}"/>
              </a:ext>
            </a:extLst>
          </p:cNvPr>
          <p:cNvSpPr txBox="1"/>
          <p:nvPr/>
        </p:nvSpPr>
        <p:spPr>
          <a:xfrm>
            <a:off x="10761906" y="1150776"/>
            <a:ext cx="264113" cy="21544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aseline="-25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1400" baseline="-25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4651D9-6C56-4BD1-B918-99FDCBD3B029}"/>
              </a:ext>
            </a:extLst>
          </p:cNvPr>
          <p:cNvCxnSpPr>
            <a:cxnSpLocks/>
          </p:cNvCxnSpPr>
          <p:nvPr/>
        </p:nvCxnSpPr>
        <p:spPr>
          <a:xfrm>
            <a:off x="11104600" y="2663026"/>
            <a:ext cx="6397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4C7CFE-E11B-4FB1-BFCF-A0CC2B84C27F}"/>
              </a:ext>
            </a:extLst>
          </p:cNvPr>
          <p:cNvCxnSpPr>
            <a:cxnSpLocks/>
          </p:cNvCxnSpPr>
          <p:nvPr/>
        </p:nvCxnSpPr>
        <p:spPr>
          <a:xfrm>
            <a:off x="11026019" y="2182459"/>
            <a:ext cx="7183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C43346-24E5-4FF5-A773-E249644198AB}"/>
              </a:ext>
            </a:extLst>
          </p:cNvPr>
          <p:cNvCxnSpPr>
            <a:cxnSpLocks/>
          </p:cNvCxnSpPr>
          <p:nvPr/>
        </p:nvCxnSpPr>
        <p:spPr>
          <a:xfrm>
            <a:off x="10864322" y="2526342"/>
            <a:ext cx="192038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F1A98BC-6266-41C9-A4CD-760EDB0E7538}"/>
              </a:ext>
            </a:extLst>
          </p:cNvPr>
          <p:cNvSpPr txBox="1"/>
          <p:nvPr/>
        </p:nvSpPr>
        <p:spPr>
          <a:xfrm>
            <a:off x="10313194" y="2260871"/>
            <a:ext cx="264113" cy="21544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aseline="-25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1400" baseline="-25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098892-7C5E-4682-A83A-D2BB415EE70C}"/>
              </a:ext>
            </a:extLst>
          </p:cNvPr>
          <p:cNvCxnSpPr>
            <a:cxnSpLocks/>
          </p:cNvCxnSpPr>
          <p:nvPr/>
        </p:nvCxnSpPr>
        <p:spPr>
          <a:xfrm flipH="1">
            <a:off x="10313194" y="2526342"/>
            <a:ext cx="392540" cy="1972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66C1B9-44CC-40C9-A72D-655320FBDE90}"/>
              </a:ext>
            </a:extLst>
          </p:cNvPr>
          <p:cNvCxnSpPr>
            <a:cxnSpLocks/>
          </p:cNvCxnSpPr>
          <p:nvPr/>
        </p:nvCxnSpPr>
        <p:spPr>
          <a:xfrm flipV="1">
            <a:off x="11500814" y="2180051"/>
            <a:ext cx="0" cy="491712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FA56EE8-D00B-40DA-ADDE-94AB8B458371}"/>
              </a:ext>
            </a:extLst>
          </p:cNvPr>
          <p:cNvSpPr txBox="1"/>
          <p:nvPr/>
        </p:nvSpPr>
        <p:spPr>
          <a:xfrm>
            <a:off x="11539559" y="2318185"/>
            <a:ext cx="264113" cy="21544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400" baseline="-25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1400" baseline="-25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E4B765-6860-4945-96C6-B6F75C1124F9}"/>
              </a:ext>
            </a:extLst>
          </p:cNvPr>
          <p:cNvSpPr txBox="1"/>
          <p:nvPr/>
        </p:nvSpPr>
        <p:spPr>
          <a:xfrm>
            <a:off x="9708161" y="3297560"/>
            <a:ext cx="2312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Helmholtz resonator and parameters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BC9F973-EE93-4662-87DA-E8805E58BA03}"/>
              </a:ext>
            </a:extLst>
          </p:cNvPr>
          <p:cNvCxnSpPr>
            <a:cxnSpLocks/>
          </p:cNvCxnSpPr>
          <p:nvPr/>
        </p:nvCxnSpPr>
        <p:spPr>
          <a:xfrm>
            <a:off x="10129673" y="3098206"/>
            <a:ext cx="4156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C7E1AF-D7F5-4370-B6AE-E55B47DE6E86}"/>
              </a:ext>
            </a:extLst>
          </p:cNvPr>
          <p:cNvCxnSpPr>
            <a:cxnSpLocks/>
          </p:cNvCxnSpPr>
          <p:nvPr/>
        </p:nvCxnSpPr>
        <p:spPr>
          <a:xfrm flipH="1">
            <a:off x="10129673" y="2951001"/>
            <a:ext cx="4156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EBBE8F-D57D-4000-AE65-2E2DEB7B3EC9}"/>
              </a:ext>
            </a:extLst>
          </p:cNvPr>
          <p:cNvSpPr txBox="1"/>
          <p:nvPr/>
        </p:nvSpPr>
        <p:spPr>
          <a:xfrm>
            <a:off x="10220252" y="3096222"/>
            <a:ext cx="338072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739683-3D86-4D3A-A168-4F714EDC2A05}"/>
              </a:ext>
            </a:extLst>
          </p:cNvPr>
          <p:cNvSpPr txBox="1"/>
          <p:nvPr/>
        </p:nvSpPr>
        <p:spPr>
          <a:xfrm>
            <a:off x="10187622" y="2581231"/>
            <a:ext cx="472309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44CCF6-1FED-414D-8814-64C3868A05E8}"/>
              </a:ext>
            </a:extLst>
          </p:cNvPr>
          <p:cNvCxnSpPr>
            <a:cxnSpLocks/>
          </p:cNvCxnSpPr>
          <p:nvPr/>
        </p:nvCxnSpPr>
        <p:spPr>
          <a:xfrm>
            <a:off x="11154259" y="3037523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7C1F8A7-BD2B-453F-AF48-316DFB2A9EBE}"/>
              </a:ext>
            </a:extLst>
          </p:cNvPr>
          <p:cNvSpPr txBox="1"/>
          <p:nvPr/>
        </p:nvSpPr>
        <p:spPr>
          <a:xfrm>
            <a:off x="11212774" y="2703933"/>
            <a:ext cx="39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66685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B71AFEEB-88F3-43C8-B73B-D76CDB956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5" r="5878"/>
          <a:stretch/>
        </p:blipFill>
        <p:spPr>
          <a:xfrm>
            <a:off x="14619" y="1373927"/>
            <a:ext cx="7241873" cy="450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A7097C-043E-4D4C-BE1F-E172E44C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order of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385EE-C4BF-4FDC-8903-1FE5BAB8C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492" y="1038884"/>
            <a:ext cx="4825231" cy="50709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see 3 'sets' of results</a:t>
            </a:r>
          </a:p>
          <a:p>
            <a:r>
              <a:rPr lang="en-US">
                <a:cs typeface="Calibri"/>
              </a:rPr>
              <a:t>Why is this?</a:t>
            </a:r>
          </a:p>
          <a:p>
            <a:pPr lvl="1"/>
            <a:r>
              <a:rPr lang="en-US">
                <a:cs typeface="Calibri"/>
              </a:rPr>
              <a:t>A filter operates the same 'forwards' and 'backwards'</a:t>
            </a:r>
          </a:p>
          <a:p>
            <a:pPr lvl="1"/>
            <a:r>
              <a:rPr lang="en-US">
                <a:cs typeface="Calibri"/>
              </a:rPr>
              <a:t>e.g.,</a:t>
            </a: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923F46-CC0D-481A-99FC-9D5F98A2E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838" y="3429401"/>
            <a:ext cx="3495630" cy="1243447"/>
          </a:xfrm>
          <a:prstGeom prst="rect">
            <a:avLst/>
          </a:prstGeom>
        </p:spPr>
      </p:pic>
      <p:pic>
        <p:nvPicPr>
          <p:cNvPr id="13" name="Picture 12" descr="Chart, waterfall chart&#10;&#10;Description automatically generated">
            <a:extLst>
              <a:ext uri="{FF2B5EF4-FFF2-40B4-BE49-F238E27FC236}">
                <a16:creationId xmlns:a16="http://schemas.microsoft.com/office/drawing/2014/main" id="{D2DF53C0-0841-4149-8583-817773219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816232" y="4946997"/>
            <a:ext cx="3496839" cy="12434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9D9330-94EC-4850-9000-B7648BFF738D}"/>
              </a:ext>
            </a:extLst>
          </p:cNvPr>
          <p:cNvSpPr txBox="1"/>
          <p:nvPr/>
        </p:nvSpPr>
        <p:spPr>
          <a:xfrm>
            <a:off x="8380720" y="4583526"/>
            <a:ext cx="25831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performs equivalently to</a:t>
            </a:r>
            <a:endParaRPr lang="en-US">
              <a:cs typeface="Calibri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C736BF9-EE53-4007-9144-BF97C4DCC303}"/>
              </a:ext>
            </a:extLst>
          </p:cNvPr>
          <p:cNvGrpSpPr/>
          <p:nvPr/>
        </p:nvGrpSpPr>
        <p:grpSpPr>
          <a:xfrm>
            <a:off x="1910527" y="1913876"/>
            <a:ext cx="1625244" cy="644619"/>
            <a:chOff x="1283165" y="1880467"/>
            <a:chExt cx="1787768" cy="70908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DBC73C5-E987-44B0-AF6D-8D654ED01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4633" r="93822">
                          <a14:foregroundMark x1="4710" y1="55870" x2="13900" y2="55870"/>
                          <a14:foregroundMark x1="50502" y1="57174" x2="54054" y2="57174"/>
                          <a14:foregroundMark x1="91197" y1="58261" x2="93822" y2="58913"/>
                          <a14:foregroundMark x1="75058" y1="14783" x2="77992" y2="1695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83165" y="1880467"/>
              <a:ext cx="1787768" cy="63503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700B12-002A-4F09-BD28-6B85703693AD}"/>
                </a:ext>
              </a:extLst>
            </p:cNvPr>
            <p:cNvSpPr txBox="1"/>
            <p:nvPr/>
          </p:nvSpPr>
          <p:spPr>
            <a:xfrm>
              <a:off x="1554027" y="2281770"/>
              <a:ext cx="409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E5D4F0-EE5D-409C-8B75-AE34395192B4}"/>
                </a:ext>
              </a:extLst>
            </p:cNvPr>
            <p:cNvSpPr txBox="1"/>
            <p:nvPr/>
          </p:nvSpPr>
          <p:spPr>
            <a:xfrm>
              <a:off x="2013944" y="2281770"/>
              <a:ext cx="409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E1915A-3873-47C0-A945-10111806EA68}"/>
                </a:ext>
              </a:extLst>
            </p:cNvPr>
            <p:cNvSpPr txBox="1"/>
            <p:nvPr/>
          </p:nvSpPr>
          <p:spPr>
            <a:xfrm>
              <a:off x="2422743" y="2281770"/>
              <a:ext cx="409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accent2"/>
                  </a:solidFill>
                </a:rPr>
                <a:t>H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571AC74-6FF0-4F69-BFBF-B7547F6A5469}"/>
              </a:ext>
            </a:extLst>
          </p:cNvPr>
          <p:cNvGrpSpPr/>
          <p:nvPr/>
        </p:nvGrpSpPr>
        <p:grpSpPr>
          <a:xfrm>
            <a:off x="5485441" y="1906755"/>
            <a:ext cx="1679407" cy="677838"/>
            <a:chOff x="4842670" y="1873010"/>
            <a:chExt cx="1847348" cy="74562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9AC144F-7520-4E5E-9DAD-61C271A80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361" b="89498" l="5665" r="91073">
                          <a14:foregroundMark x1="8155" y1="60959" x2="15107" y2="59817"/>
                          <a14:foregroundMark x1="5751" y1="55936" x2="12618" y2="57078"/>
                          <a14:foregroundMark x1="23605" y1="53196" x2="23004" y2="31279"/>
                          <a14:foregroundMark x1="44893" y1="55023" x2="50558" y2="55023"/>
                          <a14:foregroundMark x1="46266" y1="50000" x2="46524" y2="45205"/>
                          <a14:foregroundMark x1="89700" y1="56393" x2="91073" y2="5593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42670" y="1873010"/>
              <a:ext cx="1847348" cy="69454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7D49EF-70A3-40CE-A1B8-11329B629E07}"/>
                </a:ext>
              </a:extLst>
            </p:cNvPr>
            <p:cNvSpPr txBox="1"/>
            <p:nvPr/>
          </p:nvSpPr>
          <p:spPr>
            <a:xfrm>
              <a:off x="5086073" y="2310854"/>
              <a:ext cx="409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accent2"/>
                  </a:solidFill>
                </a:rPr>
                <a:t>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48ADD9-C82D-4E24-B788-9389CF8D13DC}"/>
                </a:ext>
              </a:extLst>
            </p:cNvPr>
            <p:cNvSpPr txBox="1"/>
            <p:nvPr/>
          </p:nvSpPr>
          <p:spPr>
            <a:xfrm>
              <a:off x="5499644" y="2310855"/>
              <a:ext cx="409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C01DC0-0523-4AD8-B78A-39115C1510C4}"/>
                </a:ext>
              </a:extLst>
            </p:cNvPr>
            <p:cNvSpPr txBox="1"/>
            <p:nvPr/>
          </p:nvSpPr>
          <p:spPr>
            <a:xfrm>
              <a:off x="5952111" y="2310855"/>
              <a:ext cx="409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0000FF"/>
                  </a:solidFill>
                </a:rPr>
                <a:t>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12CF808-48FE-4678-844E-BA7619030738}"/>
              </a:ext>
            </a:extLst>
          </p:cNvPr>
          <p:cNvGrpSpPr/>
          <p:nvPr/>
        </p:nvGrpSpPr>
        <p:grpSpPr>
          <a:xfrm>
            <a:off x="1845151" y="3296228"/>
            <a:ext cx="1593273" cy="653187"/>
            <a:chOff x="1312818" y="3211330"/>
            <a:chExt cx="1752600" cy="718506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9F94C29-4A09-4210-9EF4-CFAE692E1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624" b="89671" l="5915" r="94554">
                          <a14:foregroundMark x1="6009" y1="55869" x2="16364" y2="60247"/>
                          <a14:foregroundMark x1="13803" y1="54225" x2="22254" y2="52817"/>
                          <a14:foregroundMark x1="26667" y1="53286" x2="43756" y2="52347"/>
                          <a14:foregroundMark x1="59624" y1="55399" x2="80094" y2="53521"/>
                          <a14:foregroundMark x1="76338" y1="48357" x2="73991" y2="21362"/>
                          <a14:foregroundMark x1="86854" y1="57746" x2="94554" y2="53756"/>
                          <a14:backgroundMark x1="14366" y1="63615" x2="19343" y2="63615"/>
                          <a14:backgroundMark x1="14648" y1="63380" x2="17089" y2="6267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12818" y="3211330"/>
              <a:ext cx="1752600" cy="70104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2DEEFB6-A5C1-45CC-9BE8-97F30EF67000}"/>
                </a:ext>
              </a:extLst>
            </p:cNvPr>
            <p:cNvSpPr txBox="1"/>
            <p:nvPr/>
          </p:nvSpPr>
          <p:spPr>
            <a:xfrm>
              <a:off x="1541326" y="3622056"/>
              <a:ext cx="409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36E16A7-8CAF-47DF-98CD-49D6A1DEDA1A}"/>
                </a:ext>
              </a:extLst>
            </p:cNvPr>
            <p:cNvSpPr txBox="1"/>
            <p:nvPr/>
          </p:nvSpPr>
          <p:spPr>
            <a:xfrm>
              <a:off x="2022258" y="3622059"/>
              <a:ext cx="409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C8E9B6F-4AE6-4BBD-908F-C4772745AD6A}"/>
                </a:ext>
              </a:extLst>
            </p:cNvPr>
            <p:cNvSpPr txBox="1"/>
            <p:nvPr/>
          </p:nvSpPr>
          <p:spPr>
            <a:xfrm>
              <a:off x="2446557" y="3622057"/>
              <a:ext cx="409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accent2"/>
                  </a:solidFill>
                </a:rPr>
                <a:t>H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04B9CE3-AAAA-4B04-AFC5-505839284371}"/>
              </a:ext>
            </a:extLst>
          </p:cNvPr>
          <p:cNvGrpSpPr/>
          <p:nvPr/>
        </p:nvGrpSpPr>
        <p:grpSpPr>
          <a:xfrm>
            <a:off x="5585738" y="3294283"/>
            <a:ext cx="1575038" cy="630078"/>
            <a:chOff x="4926416" y="3263105"/>
            <a:chExt cx="1732542" cy="69308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98DAF6A-0A6A-4DBF-A19B-A961D0157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605" b="89831" l="5877" r="91604">
                          <a14:foregroundMark x1="5877" y1="56497" x2="9422" y2="54237"/>
                          <a14:foregroundMark x1="88340" y1="59040" x2="91604" y2="5649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26416" y="3263105"/>
              <a:ext cx="1732542" cy="572127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89B171A-7654-41C6-B287-0DFF3DB6EB75}"/>
                </a:ext>
              </a:extLst>
            </p:cNvPr>
            <p:cNvSpPr txBox="1"/>
            <p:nvPr/>
          </p:nvSpPr>
          <p:spPr>
            <a:xfrm>
              <a:off x="5975848" y="3638886"/>
              <a:ext cx="409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3630B02-D095-40DE-95DE-801C4EBE3BE9}"/>
                </a:ext>
              </a:extLst>
            </p:cNvPr>
            <p:cNvSpPr txBox="1"/>
            <p:nvPr/>
          </p:nvSpPr>
          <p:spPr>
            <a:xfrm>
              <a:off x="5541382" y="3648414"/>
              <a:ext cx="40991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225DE4-D4C1-47B3-89FE-2B9DBB718DFA}"/>
                </a:ext>
              </a:extLst>
            </p:cNvPr>
            <p:cNvSpPr txBox="1"/>
            <p:nvPr/>
          </p:nvSpPr>
          <p:spPr>
            <a:xfrm>
              <a:off x="5115602" y="3638886"/>
              <a:ext cx="409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accent2"/>
                  </a:solidFill>
                </a:rPr>
                <a:t>H</a:t>
              </a: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E5F1BBB2-99C7-45CC-8BA9-422093EFBA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5474" r="91573">
                        <a14:foregroundMark x1="8862" y1="52558" x2="17984" y2="53023"/>
                        <a14:foregroundMark x1="88010" y1="56512" x2="91659" y2="52558"/>
                        <a14:foregroundMark x1="5474" y1="56977" x2="10165" y2="56512"/>
                        <a14:foregroundMark x1="38401" y1="49767" x2="47089" y2="49070"/>
                        <a14:foregroundMark x1="50043" y1="50930" x2="59079" y2="49767"/>
                        <a14:foregroundMark x1="72459" y1="51395" x2="74978" y2="51860"/>
                        <a14:foregroundMark x1="49870" y1="50233" x2="50825" y2="27674"/>
                        <a14:foregroundMark x1="50825" y1="27674" x2="50478" y2="248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9928" y="4579425"/>
            <a:ext cx="1628159" cy="60826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B435109-0A5D-44D7-90F2-84235C725D96}"/>
              </a:ext>
            </a:extLst>
          </p:cNvPr>
          <p:cNvSpPr txBox="1"/>
          <p:nvPr/>
        </p:nvSpPr>
        <p:spPr>
          <a:xfrm>
            <a:off x="2527670" y="4944083"/>
            <a:ext cx="372654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B9BC5C-EE51-4717-A8BE-140DE2E587F6}"/>
              </a:ext>
            </a:extLst>
          </p:cNvPr>
          <p:cNvSpPr txBox="1"/>
          <p:nvPr/>
        </p:nvSpPr>
        <p:spPr>
          <a:xfrm>
            <a:off x="2122630" y="4944083"/>
            <a:ext cx="372654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B351DF-EC1E-4C18-BBF1-176D6D67E678}"/>
              </a:ext>
            </a:extLst>
          </p:cNvPr>
          <p:cNvSpPr txBox="1"/>
          <p:nvPr/>
        </p:nvSpPr>
        <p:spPr>
          <a:xfrm>
            <a:off x="2888844" y="4944083"/>
            <a:ext cx="372654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B050"/>
                </a:solidFill>
              </a:rPr>
              <a:t>O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4739727-D1F9-430B-B9E1-48B429271C3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561" b="89664" l="5986" r="93662">
                        <a14:foregroundMark x1="5986" y1="59432" x2="13732" y2="60207"/>
                        <a14:foregroundMark x1="48944" y1="14729" x2="49296" y2="17313"/>
                        <a14:foregroundMark x1="89261" y1="58140" x2="93662" y2="589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89593" y="4626581"/>
            <a:ext cx="1567327" cy="53394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309DAD0-7716-4C3A-940B-78E7451E94A3}"/>
              </a:ext>
            </a:extLst>
          </p:cNvPr>
          <p:cNvSpPr txBox="1"/>
          <p:nvPr/>
        </p:nvSpPr>
        <p:spPr>
          <a:xfrm>
            <a:off x="5793969" y="4982183"/>
            <a:ext cx="372654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B050"/>
                </a:solidFill>
              </a:rPr>
              <a:t>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793AB1-8EA9-4665-A4EB-3FD805345919}"/>
              </a:ext>
            </a:extLst>
          </p:cNvPr>
          <p:cNvSpPr txBox="1"/>
          <p:nvPr/>
        </p:nvSpPr>
        <p:spPr>
          <a:xfrm>
            <a:off x="6137645" y="4982183"/>
            <a:ext cx="372654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21952B-B306-4673-9489-A5B9C5C9BFEC}"/>
              </a:ext>
            </a:extLst>
          </p:cNvPr>
          <p:cNvSpPr txBox="1"/>
          <p:nvPr/>
        </p:nvSpPr>
        <p:spPr>
          <a:xfrm>
            <a:off x="6523180" y="4982183"/>
            <a:ext cx="372654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9FEE4C-41AC-4A8F-AD73-C8D7C7A380BC}"/>
              </a:ext>
            </a:extLst>
          </p:cNvPr>
          <p:cNvSpPr txBox="1"/>
          <p:nvPr/>
        </p:nvSpPr>
        <p:spPr>
          <a:xfrm>
            <a:off x="3458596" y="1940337"/>
            <a:ext cx="59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=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41C0EF-DC1D-4766-A5DD-2BBCE1BEF36A}"/>
              </a:ext>
            </a:extLst>
          </p:cNvPr>
          <p:cNvSpPr txBox="1"/>
          <p:nvPr/>
        </p:nvSpPr>
        <p:spPr>
          <a:xfrm>
            <a:off x="3458596" y="3312735"/>
            <a:ext cx="59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=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7828E1-0086-4698-9204-DB2195DDEBDF}"/>
              </a:ext>
            </a:extLst>
          </p:cNvPr>
          <p:cNvSpPr txBox="1"/>
          <p:nvPr/>
        </p:nvSpPr>
        <p:spPr>
          <a:xfrm>
            <a:off x="3458596" y="4793796"/>
            <a:ext cx="59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754319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48.508661417323,&quot;width&quot;:2730.020472440945}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1100</Words>
  <Application>Microsoft Office PowerPoint</Application>
  <PresentationFormat>Widescreen</PresentationFormat>
  <Paragraphs>293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Rockwell Extra Bold</vt:lpstr>
      <vt:lpstr>Times New Roman</vt:lpstr>
      <vt:lpstr>1_Office Theme</vt:lpstr>
      <vt:lpstr>2_Office Theme</vt:lpstr>
      <vt:lpstr>3_Office Theme</vt:lpstr>
      <vt:lpstr>Group 4: Acoustic Filter Design for  Silent Temperature Humidity Chamber</vt:lpstr>
      <vt:lpstr>Introduction</vt:lpstr>
      <vt:lpstr>Acoustic filter system</vt:lpstr>
      <vt:lpstr>Design of acoustic filter: Transfer matrix approach</vt:lpstr>
      <vt:lpstr>Modeling of transfer matrix of each element</vt:lpstr>
      <vt:lpstr>Parameter tunning (1): Expansion chamber</vt:lpstr>
      <vt:lpstr>Parameter tunning (2): Orifice</vt:lpstr>
      <vt:lpstr>Parameter tunning (3): Helmholtz resonator</vt:lpstr>
      <vt:lpstr>Effect of order of elements</vt:lpstr>
      <vt:lpstr>Performance of entire system (E-H-O order)</vt:lpstr>
      <vt:lpstr>Effect of the total length of the system</vt:lpstr>
      <vt:lpstr>Summary &amp; Discussion</vt:lpstr>
      <vt:lpstr>Summary &amp; Discussion, cont.</vt:lpstr>
      <vt:lpstr>Summary &amp; Discussion, cont.</vt:lpstr>
      <vt:lpstr>Thank you for your attention! </vt:lpstr>
    </vt:vector>
  </TitlesOfParts>
  <Company>University of Victoria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Sensor Deployment Plan</dc:title>
  <dc:creator>Eunseob Kim</dc:creator>
  <cp:lastModifiedBy>Benjamin Pierce Masters</cp:lastModifiedBy>
  <cp:revision>10</cp:revision>
  <dcterms:created xsi:type="dcterms:W3CDTF">2017-11-29T02:40:33Z</dcterms:created>
  <dcterms:modified xsi:type="dcterms:W3CDTF">2022-03-25T15:28:10Z</dcterms:modified>
</cp:coreProperties>
</file>