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297" r:id="rId5"/>
    <p:sldId id="298" r:id="rId6"/>
    <p:sldId id="302" r:id="rId7"/>
    <p:sldId id="299" r:id="rId8"/>
    <p:sldId id="303" r:id="rId9"/>
    <p:sldId id="304" r:id="rId10"/>
    <p:sldId id="305" r:id="rId11"/>
    <p:sldId id="306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937E3B"/>
    <a:srgbClr val="B5CBE7"/>
    <a:srgbClr val="CD0505"/>
    <a:srgbClr val="F0F0F0"/>
    <a:srgbClr val="05BC58"/>
    <a:srgbClr val="05BCF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5045" autoAdjust="0"/>
  </p:normalViewPr>
  <p:slideViewPr>
    <p:cSldViewPr snapToGrid="0">
      <p:cViewPr varScale="1">
        <p:scale>
          <a:sx n="108" d="100"/>
          <a:sy n="108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seob Kim" userId="ba4df920-f886-4f40-b5a4-a4bbb0ecd8a9" providerId="ADAL" clId="{4A0DB7D6-8DC4-4E92-AF9F-0A79A07C5A5D}"/>
    <pc:docChg chg="modSld">
      <pc:chgData name="Eunseob Kim" userId="ba4df920-f886-4f40-b5a4-a4bbb0ecd8a9" providerId="ADAL" clId="{4A0DB7D6-8DC4-4E92-AF9F-0A79A07C5A5D}" dt="2022-04-04T04:36:16.265" v="32" actId="164"/>
      <pc:docMkLst>
        <pc:docMk/>
      </pc:docMkLst>
      <pc:sldChg chg="addSp modSp modAnim">
        <pc:chgData name="Eunseob Kim" userId="ba4df920-f886-4f40-b5a4-a4bbb0ecd8a9" providerId="ADAL" clId="{4A0DB7D6-8DC4-4E92-AF9F-0A79A07C5A5D}" dt="2022-04-04T04:28:49.613" v="5"/>
        <pc:sldMkLst>
          <pc:docMk/>
          <pc:sldMk cId="0" sldId="297"/>
        </pc:sldMkLst>
        <pc:spChg chg="mod">
          <ac:chgData name="Eunseob Kim" userId="ba4df920-f886-4f40-b5a4-a4bbb0ecd8a9" providerId="ADAL" clId="{4A0DB7D6-8DC4-4E92-AF9F-0A79A07C5A5D}" dt="2022-04-04T04:28:35.907" v="2" actId="164"/>
          <ac:spMkLst>
            <pc:docMk/>
            <pc:sldMk cId="0" sldId="297"/>
            <ac:spMk id="3" creationId="{03C8C47F-4631-4760-9B4A-7DB4CEBF85CE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84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85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86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87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100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101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1.775" v="1" actId="164"/>
          <ac:spMkLst>
            <pc:docMk/>
            <pc:sldMk cId="0" sldId="297"/>
            <ac:spMk id="127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133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134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26.682" v="0" actId="164"/>
          <ac:spMkLst>
            <pc:docMk/>
            <pc:sldMk cId="0" sldId="297"/>
            <ac:spMk id="135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5.907" v="2" actId="164"/>
          <ac:spMkLst>
            <pc:docMk/>
            <pc:sldMk cId="0" sldId="297"/>
            <ac:spMk id="136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1.775" v="1" actId="164"/>
          <ac:spMkLst>
            <pc:docMk/>
            <pc:sldMk cId="0" sldId="297"/>
            <ac:spMk id="145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1.775" v="1" actId="164"/>
          <ac:spMkLst>
            <pc:docMk/>
            <pc:sldMk cId="0" sldId="297"/>
            <ac:spMk id="146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5.907" v="2" actId="164"/>
          <ac:spMkLst>
            <pc:docMk/>
            <pc:sldMk cId="0" sldId="297"/>
            <ac:spMk id="147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1.775" v="1" actId="164"/>
          <ac:spMkLst>
            <pc:docMk/>
            <pc:sldMk cId="0" sldId="297"/>
            <ac:spMk id="148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35.907" v="2" actId="164"/>
          <ac:spMkLst>
            <pc:docMk/>
            <pc:sldMk cId="0" sldId="297"/>
            <ac:spMk id="149" creationId="{00000000-0000-0000-0000-000000000000}"/>
          </ac:spMkLst>
        </pc:spChg>
        <pc:grpChg chg="add mod">
          <ac:chgData name="Eunseob Kim" userId="ba4df920-f886-4f40-b5a4-a4bbb0ecd8a9" providerId="ADAL" clId="{4A0DB7D6-8DC4-4E92-AF9F-0A79A07C5A5D}" dt="2022-04-04T04:28:26.682" v="0" actId="164"/>
          <ac:grpSpMkLst>
            <pc:docMk/>
            <pc:sldMk cId="0" sldId="297"/>
            <ac:grpSpMk id="4" creationId="{E5CE15EC-E3F7-4751-B6A1-D0B2963C61C3}"/>
          </ac:grpSpMkLst>
        </pc:grpChg>
        <pc:grpChg chg="add mod">
          <ac:chgData name="Eunseob Kim" userId="ba4df920-f886-4f40-b5a4-a4bbb0ecd8a9" providerId="ADAL" clId="{4A0DB7D6-8DC4-4E92-AF9F-0A79A07C5A5D}" dt="2022-04-04T04:28:31.775" v="1" actId="164"/>
          <ac:grpSpMkLst>
            <pc:docMk/>
            <pc:sldMk cId="0" sldId="297"/>
            <ac:grpSpMk id="8" creationId="{B8EF4FFC-B7D8-4867-9EE5-F540CA92AD66}"/>
          </ac:grpSpMkLst>
        </pc:grpChg>
        <pc:grpChg chg="add mod">
          <ac:chgData name="Eunseob Kim" userId="ba4df920-f886-4f40-b5a4-a4bbb0ecd8a9" providerId="ADAL" clId="{4A0DB7D6-8DC4-4E92-AF9F-0A79A07C5A5D}" dt="2022-04-04T04:28:35.907" v="2" actId="164"/>
          <ac:grpSpMkLst>
            <pc:docMk/>
            <pc:sldMk cId="0" sldId="297"/>
            <ac:grpSpMk id="11" creationId="{AF6B94C1-10B3-4024-968E-F03599C51E0A}"/>
          </ac:grpSpMkLst>
        </pc:grpChg>
        <pc:grpChg chg="mod">
          <ac:chgData name="Eunseob Kim" userId="ba4df920-f886-4f40-b5a4-a4bbb0ecd8a9" providerId="ADAL" clId="{4A0DB7D6-8DC4-4E92-AF9F-0A79A07C5A5D}" dt="2022-04-04T04:28:35.907" v="2" actId="164"/>
          <ac:grpSpMkLst>
            <pc:docMk/>
            <pc:sldMk cId="0" sldId="297"/>
            <ac:grpSpMk id="142" creationId="{00000000-0000-0000-0000-000000000000}"/>
          </ac:grpSpMkLst>
        </pc:grpChg>
        <pc:grpChg chg="mod">
          <ac:chgData name="Eunseob Kim" userId="ba4df920-f886-4f40-b5a4-a4bbb0ecd8a9" providerId="ADAL" clId="{4A0DB7D6-8DC4-4E92-AF9F-0A79A07C5A5D}" dt="2022-04-04T04:28:31.775" v="1" actId="164"/>
          <ac:grpSpMkLst>
            <pc:docMk/>
            <pc:sldMk cId="0" sldId="297"/>
            <ac:grpSpMk id="143" creationId="{00000000-0000-0000-0000-000000000000}"/>
          </ac:grpSpMkLst>
        </pc:grpChg>
      </pc:sldChg>
      <pc:sldChg chg="addSp modSp modAnim">
        <pc:chgData name="Eunseob Kim" userId="ba4df920-f886-4f40-b5a4-a4bbb0ecd8a9" providerId="ADAL" clId="{4A0DB7D6-8DC4-4E92-AF9F-0A79A07C5A5D}" dt="2022-04-04T04:30:35.597" v="18"/>
        <pc:sldMkLst>
          <pc:docMk/>
          <pc:sldMk cId="0" sldId="298"/>
        </pc:sldMkLst>
        <pc:spChg chg="mod">
          <ac:chgData name="Eunseob Kim" userId="ba4df920-f886-4f40-b5a4-a4bbb0ecd8a9" providerId="ADAL" clId="{4A0DB7D6-8DC4-4E92-AF9F-0A79A07C5A5D}" dt="2022-04-04T04:29:05.343" v="7" actId="164"/>
          <ac:spMkLst>
            <pc:docMk/>
            <pc:sldMk cId="0" sldId="298"/>
            <ac:spMk id="5" creationId="{E27003EE-4ABD-4295-9182-C87F9BE22CDA}"/>
          </ac:spMkLst>
        </pc:spChg>
        <pc:spChg chg="mod">
          <ac:chgData name="Eunseob Kim" userId="ba4df920-f886-4f40-b5a4-a4bbb0ecd8a9" providerId="ADAL" clId="{4A0DB7D6-8DC4-4E92-AF9F-0A79A07C5A5D}" dt="2022-04-04T04:29:11.509" v="8" actId="164"/>
          <ac:spMkLst>
            <pc:docMk/>
            <pc:sldMk cId="0" sldId="298"/>
            <ac:spMk id="60" creationId="{AA23BBA5-F063-4A19-A502-C1C81EB03A7F}"/>
          </ac:spMkLst>
        </pc:spChg>
        <pc:spChg chg="mod">
          <ac:chgData name="Eunseob Kim" userId="ba4df920-f886-4f40-b5a4-a4bbb0ecd8a9" providerId="ADAL" clId="{4A0DB7D6-8DC4-4E92-AF9F-0A79A07C5A5D}" dt="2022-04-04T04:29:27.582" v="11" actId="164"/>
          <ac:spMkLst>
            <pc:docMk/>
            <pc:sldMk cId="0" sldId="298"/>
            <ac:spMk id="98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59.030" v="6" actId="164"/>
          <ac:spMkLst>
            <pc:docMk/>
            <pc:sldMk cId="0" sldId="298"/>
            <ac:spMk id="99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05.343" v="7" actId="164"/>
          <ac:spMkLst>
            <pc:docMk/>
            <pc:sldMk cId="0" sldId="298"/>
            <ac:spMk id="102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4.600" v="9" actId="164"/>
          <ac:spMkLst>
            <pc:docMk/>
            <pc:sldMk cId="0" sldId="298"/>
            <ac:spMk id="103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8.019" v="10" actId="164"/>
          <ac:spMkLst>
            <pc:docMk/>
            <pc:sldMk cId="0" sldId="298"/>
            <ac:spMk id="104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8.019" v="10" actId="164"/>
          <ac:spMkLst>
            <pc:docMk/>
            <pc:sldMk cId="0" sldId="298"/>
            <ac:spMk id="105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8:59.030" v="6" actId="164"/>
          <ac:spMkLst>
            <pc:docMk/>
            <pc:sldMk cId="0" sldId="298"/>
            <ac:spMk id="107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05.343" v="7" actId="164"/>
          <ac:spMkLst>
            <pc:docMk/>
            <pc:sldMk cId="0" sldId="298"/>
            <ac:spMk id="108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4.600" v="9" actId="164"/>
          <ac:spMkLst>
            <pc:docMk/>
            <pc:sldMk cId="0" sldId="298"/>
            <ac:spMk id="109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8.019" v="10" actId="164"/>
          <ac:spMkLst>
            <pc:docMk/>
            <pc:sldMk cId="0" sldId="298"/>
            <ac:spMk id="110" creationId="{00000000-0000-0000-0000-000000000000}"/>
          </ac:spMkLst>
        </pc:spChg>
        <pc:spChg chg="mod">
          <ac:chgData name="Eunseob Kim" userId="ba4df920-f886-4f40-b5a4-a4bbb0ecd8a9" providerId="ADAL" clId="{4A0DB7D6-8DC4-4E92-AF9F-0A79A07C5A5D}" dt="2022-04-04T04:29:11.509" v="8" actId="164"/>
          <ac:spMkLst>
            <pc:docMk/>
            <pc:sldMk cId="0" sldId="298"/>
            <ac:spMk id="119" creationId="{00000000-0000-0000-0000-000000000000}"/>
          </ac:spMkLst>
        </pc:spChg>
        <pc:grpChg chg="add mod">
          <ac:chgData name="Eunseob Kim" userId="ba4df920-f886-4f40-b5a4-a4bbb0ecd8a9" providerId="ADAL" clId="{4A0DB7D6-8DC4-4E92-AF9F-0A79A07C5A5D}" dt="2022-04-04T04:29:27.582" v="11" actId="164"/>
          <ac:grpSpMkLst>
            <pc:docMk/>
            <pc:sldMk cId="0" sldId="298"/>
            <ac:grpSpMk id="3" creationId="{4B1DE124-9F25-41B4-A9EC-3DC456C6D6DF}"/>
          </ac:grpSpMkLst>
        </pc:grpChg>
        <pc:grpChg chg="add mod">
          <ac:chgData name="Eunseob Kim" userId="ba4df920-f886-4f40-b5a4-a4bbb0ecd8a9" providerId="ADAL" clId="{4A0DB7D6-8DC4-4E92-AF9F-0A79A07C5A5D}" dt="2022-04-04T04:29:05.343" v="7" actId="164"/>
          <ac:grpSpMkLst>
            <pc:docMk/>
            <pc:sldMk cId="0" sldId="298"/>
            <ac:grpSpMk id="4" creationId="{3B75A69E-A78E-46A4-90C7-507F891FC15D}"/>
          </ac:grpSpMkLst>
        </pc:grpChg>
        <pc:grpChg chg="add mod">
          <ac:chgData name="Eunseob Kim" userId="ba4df920-f886-4f40-b5a4-a4bbb0ecd8a9" providerId="ADAL" clId="{4A0DB7D6-8DC4-4E92-AF9F-0A79A07C5A5D}" dt="2022-04-04T04:29:11.509" v="8" actId="164"/>
          <ac:grpSpMkLst>
            <pc:docMk/>
            <pc:sldMk cId="0" sldId="298"/>
            <ac:grpSpMk id="6" creationId="{186D19D0-20F9-4109-B982-07554E81FE67}"/>
          </ac:grpSpMkLst>
        </pc:grpChg>
        <pc:grpChg chg="add mod">
          <ac:chgData name="Eunseob Kim" userId="ba4df920-f886-4f40-b5a4-a4bbb0ecd8a9" providerId="ADAL" clId="{4A0DB7D6-8DC4-4E92-AF9F-0A79A07C5A5D}" dt="2022-04-04T04:29:14.600" v="9" actId="164"/>
          <ac:grpSpMkLst>
            <pc:docMk/>
            <pc:sldMk cId="0" sldId="298"/>
            <ac:grpSpMk id="7" creationId="{EFC50CB3-8B1C-4ADE-9388-970292F5F108}"/>
          </ac:grpSpMkLst>
        </pc:grpChg>
        <pc:grpChg chg="add mod">
          <ac:chgData name="Eunseob Kim" userId="ba4df920-f886-4f40-b5a4-a4bbb0ecd8a9" providerId="ADAL" clId="{4A0DB7D6-8DC4-4E92-AF9F-0A79A07C5A5D}" dt="2022-04-04T04:29:18.019" v="10" actId="164"/>
          <ac:grpSpMkLst>
            <pc:docMk/>
            <pc:sldMk cId="0" sldId="298"/>
            <ac:grpSpMk id="8" creationId="{79A1C967-FC39-445F-911A-0D871C0D0687}"/>
          </ac:grpSpMkLst>
        </pc:grpChg>
        <pc:grpChg chg="add mod">
          <ac:chgData name="Eunseob Kim" userId="ba4df920-f886-4f40-b5a4-a4bbb0ecd8a9" providerId="ADAL" clId="{4A0DB7D6-8DC4-4E92-AF9F-0A79A07C5A5D}" dt="2022-04-04T04:29:27.582" v="11" actId="164"/>
          <ac:grpSpMkLst>
            <pc:docMk/>
            <pc:sldMk cId="0" sldId="298"/>
            <ac:grpSpMk id="9" creationId="{0C11023B-10CB-4E5E-89ED-29C519483EAB}"/>
          </ac:grpSpMkLst>
        </pc:grpChg>
        <pc:grpChg chg="mod">
          <ac:chgData name="Eunseob Kim" userId="ba4df920-f886-4f40-b5a4-a4bbb0ecd8a9" providerId="ADAL" clId="{4A0DB7D6-8DC4-4E92-AF9F-0A79A07C5A5D}" dt="2022-04-04T04:29:11.509" v="8" actId="164"/>
          <ac:grpSpMkLst>
            <pc:docMk/>
            <pc:sldMk cId="0" sldId="298"/>
            <ac:grpSpMk id="132" creationId="{00000000-0000-0000-0000-000000000000}"/>
          </ac:grpSpMkLst>
        </pc:grpChg>
        <pc:grpChg chg="mod">
          <ac:chgData name="Eunseob Kim" userId="ba4df920-f886-4f40-b5a4-a4bbb0ecd8a9" providerId="ADAL" clId="{4A0DB7D6-8DC4-4E92-AF9F-0A79A07C5A5D}" dt="2022-04-04T04:29:11.509" v="8" actId="164"/>
          <ac:grpSpMkLst>
            <pc:docMk/>
            <pc:sldMk cId="0" sldId="298"/>
            <ac:grpSpMk id="148" creationId="{00000000-0000-0000-0000-000000000000}"/>
          </ac:grpSpMkLst>
        </pc:grpChg>
      </pc:sldChg>
      <pc:sldChg chg="addSp modSp mod">
        <pc:chgData name="Eunseob Kim" userId="ba4df920-f886-4f40-b5a4-a4bbb0ecd8a9" providerId="ADAL" clId="{4A0DB7D6-8DC4-4E92-AF9F-0A79A07C5A5D}" dt="2022-04-04T04:36:16.265" v="32" actId="164"/>
        <pc:sldMkLst>
          <pc:docMk/>
          <pc:sldMk cId="0" sldId="306"/>
        </pc:sldMkLst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13" creationId="{819F9712-72EB-45AD-A4AD-5B0AFCACEDCA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15" creationId="{A5B22B7B-80F7-4638-8E44-44BB5CAD56B4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18" creationId="{23212332-075F-4E35-A0A5-C7C355427BFD}"/>
          </ac:spMkLst>
        </pc:spChg>
        <pc:spChg chg="add 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33" creationId="{43E98A92-52A7-4EAC-B20E-C0279F6F2269}"/>
          </ac:spMkLst>
        </pc:spChg>
        <pc:spChg chg="add 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34" creationId="{691D71A4-339F-468E-A2D5-20DCF4FD9FB4}"/>
          </ac:spMkLst>
        </pc:spChg>
        <pc:spChg chg="add 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35" creationId="{DB99C993-F4AA-4370-970F-298819D73690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43" creationId="{CFCA6D73-1173-42CF-8971-404F6E86326F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45" creationId="{DF374BF8-06BD-45B1-8162-5A9FCB88E708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47" creationId="{222E2A80-06A1-4C31-9A24-14C6592B5DF8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51" creationId="{D41E54A8-24E8-4ADE-A601-E7E4CA5BB56F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53" creationId="{E71A5727-1530-4B1D-98C9-FDF85042A3E5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55" creationId="{D1AE31B8-E046-4B43-8292-CBD656577585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59" creationId="{55D70FE9-DAFF-4CE5-9BE5-D3C4EECAE43C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0" creationId="{9ECAF265-24BA-4017-B2E8-2D10D702202F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1" creationId="{219102E2-1602-4829-BA92-1315C442C2D7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2" creationId="{668B1667-E06E-4163-8B47-E9A4E6A5058F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3" creationId="{8CD93BF1-9F96-4600-B9D3-CF1E613DC7CD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4" creationId="{426E73FA-0FEC-4C40-A66E-7FA67C6B03BB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5" creationId="{118DBA54-1F15-42AD-A871-0669098F3A3F}"/>
          </ac:spMkLst>
        </pc:spChg>
        <pc:spChg chg="mod">
          <ac:chgData name="Eunseob Kim" userId="ba4df920-f886-4f40-b5a4-a4bbb0ecd8a9" providerId="ADAL" clId="{4A0DB7D6-8DC4-4E92-AF9F-0A79A07C5A5D}" dt="2022-04-04T04:36:16.265" v="32" actId="164"/>
          <ac:spMkLst>
            <pc:docMk/>
            <pc:sldMk cId="0" sldId="306"/>
            <ac:spMk id="66" creationId="{CD9E27ED-B3A9-47F5-8B02-E36F40108241}"/>
          </ac:spMkLst>
        </pc:spChg>
        <pc:grpChg chg="add mod">
          <ac:chgData name="Eunseob Kim" userId="ba4df920-f886-4f40-b5a4-a4bbb0ecd8a9" providerId="ADAL" clId="{4A0DB7D6-8DC4-4E92-AF9F-0A79A07C5A5D}" dt="2022-04-04T04:36:16.265" v="32" actId="164"/>
          <ac:grpSpMkLst>
            <pc:docMk/>
            <pc:sldMk cId="0" sldId="306"/>
            <ac:grpSpMk id="4" creationId="{6DE4AF50-A16C-4FCA-9809-AC5B5812A4CC}"/>
          </ac:grpSpMkLst>
        </pc:grp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14" creationId="{62A7DBBE-DD0D-4633-B81B-E0E8C2A0AB65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16" creationId="{C0346412-03ED-47C2-953A-335E9AD92B1D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19" creationId="{AB4FA974-90F7-4FD6-9CC6-5EFEF4D000F6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44" creationId="{C32AD12D-97DF-47FC-A3D7-779893B81757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46" creationId="{B073C873-C260-426E-B365-BAACD8B439F6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49" creationId="{56D2A09B-68AB-4E46-A77F-0CD6BCA63F39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52" creationId="{ADA48A2B-937A-4FF0-B020-40131241D2B3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54" creationId="{5D5A365F-4086-44AC-89FB-28C39164E126}"/>
          </ac:cxnSpMkLst>
        </pc:cxnChg>
        <pc:cxnChg chg="mod">
          <ac:chgData name="Eunseob Kim" userId="ba4df920-f886-4f40-b5a4-a4bbb0ecd8a9" providerId="ADAL" clId="{4A0DB7D6-8DC4-4E92-AF9F-0A79A07C5A5D}" dt="2022-04-04T04:36:16.265" v="32" actId="164"/>
          <ac:cxnSpMkLst>
            <pc:docMk/>
            <pc:sldMk cId="0" sldId="306"/>
            <ac:cxnSpMk id="58" creationId="{6742C5D6-06BD-415E-B881-B0703ACE9F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2F25-347B-4BCB-914B-F7B3D1B2845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1FDAD-DD33-4B9E-90CB-0B0DF13162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>
            <a:fillRect/>
          </a:stretch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>
            <a:fillRect/>
          </a:stretch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dirty="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>
            <a:fillRect/>
          </a:stretch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79" y="6270712"/>
            <a:ext cx="12189846" cy="583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274" y="6265736"/>
            <a:ext cx="12235573" cy="610675"/>
            <a:chOff x="0" y="6247325"/>
            <a:chExt cx="12235573" cy="61067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1187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820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453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719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985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86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618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352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251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84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17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150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783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315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0049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947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13846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15112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16378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416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10682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2580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3213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15745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4479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7011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7644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8277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8910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20176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9543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0809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2074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23340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21442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25239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26505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27771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3973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22707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24606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25872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27138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28404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30936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29037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32834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29670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2202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34733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5999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33467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30303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7265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35366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1569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4100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37898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39164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36632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8531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9797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40430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41696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42962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1063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43594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42329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44227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44860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45493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46126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46759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49291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48025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9924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51823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53089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54354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47392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48658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50557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51190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3721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52456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54987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55620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56253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56886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58152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57519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58785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0051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1317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59418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63216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64481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65747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61950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60684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62583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3849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65114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66380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68912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67013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70811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67646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70178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72710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39760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71444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68279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52419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73343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69545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72077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75874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765078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74609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771407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777737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790395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784066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796725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809384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13218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803054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15117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16382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1765835" y="6248400"/>
              <a:ext cx="466713" cy="533386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13851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815713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14484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15750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17021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1829937" y="6248400"/>
              <a:ext cx="400038" cy="457186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2085465" y="6248400"/>
              <a:ext cx="136143" cy="1555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1893819" y="6248400"/>
              <a:ext cx="336156" cy="38417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1957701" y="6248400"/>
              <a:ext cx="266700" cy="3048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12213217" y="6248400"/>
              <a:ext cx="16758" cy="1915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12021583" y="6248400"/>
              <a:ext cx="200025" cy="228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12149347" y="6248400"/>
              <a:ext cx="76755" cy="87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8379" y="6705600"/>
              <a:ext cx="133350" cy="1524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12390" y="6783192"/>
              <a:ext cx="65457" cy="748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5586" y="6629400"/>
              <a:ext cx="200025" cy="228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8379" y="6340560"/>
              <a:ext cx="452760" cy="517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5586" y="6556392"/>
              <a:ext cx="263907" cy="3016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0" y="6477000"/>
              <a:ext cx="333375" cy="381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555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6403992"/>
              <a:ext cx="397257" cy="45400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8379" y="6267552"/>
              <a:ext cx="516642" cy="59044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828372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822042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834701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847360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860019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841031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879007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891666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904325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866348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853689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872678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885336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897995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910654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935972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916983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954960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923313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948630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973948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986607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961289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929642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999266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980277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942301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967619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1005595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1011924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992936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1018254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10245837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10372425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1030913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1043571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10625601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10499013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10752189" y="6248400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1056230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10688895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10815483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1087877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11005365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10942071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11068659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11195247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11131953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11258541" y="6247325"/>
              <a:ext cx="533400" cy="609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2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pic>
        <p:nvPicPr>
          <p:cNvPr id="218" name="Picture 21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>
            <a:fillRect/>
          </a:stretch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219" name="TextBox 218"/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  <p:pic>
        <p:nvPicPr>
          <p:cNvPr id="220" name="Picture 4" descr="Image result for purdue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6305451"/>
            <a:ext cx="1632120" cy="4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285631" cy="91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64" y="1110771"/>
            <a:ext cx="11711985" cy="50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914400"/>
            <a:ext cx="12192000" cy="0"/>
          </a:xfrm>
          <a:prstGeom prst="line">
            <a:avLst/>
          </a:prstGeom>
          <a:noFill/>
          <a:ln w="28575">
            <a:solidFill>
              <a:srgbClr val="866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2984" r="2015" b="9366"/>
          <a:stretch>
            <a:fillRect/>
          </a:stretch>
        </p:blipFill>
        <p:spPr>
          <a:xfrm>
            <a:off x="10397420" y="604"/>
            <a:ext cx="1752601" cy="886795"/>
          </a:xfrm>
          <a:prstGeom prst="rect">
            <a:avLst/>
          </a:prstGeom>
        </p:spPr>
      </p:pic>
      <p:sp>
        <p:nvSpPr>
          <p:cNvPr id="2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B0E7-F223-45C5-B9EA-8DDA7062A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2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1CD8-FF4B-49F2-A8B0-A5066169B3B8}" type="slidenum">
              <a:rPr lang="en-US" smtClean="0"/>
              <a:t>‹#›</a:t>
            </a:fld>
            <a:endParaRPr lang="en-US"/>
          </a:p>
        </p:txBody>
      </p:sp>
      <p:pic>
        <p:nvPicPr>
          <p:cNvPr id="218" name="Picture 21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1669"/>
          <a:stretch>
            <a:fillRect/>
          </a:stretch>
        </p:blipFill>
        <p:spPr>
          <a:xfrm>
            <a:off x="10898048" y="6314638"/>
            <a:ext cx="909032" cy="506540"/>
          </a:xfrm>
          <a:prstGeom prst="rect">
            <a:avLst/>
          </a:prstGeom>
        </p:spPr>
      </p:pic>
      <p:sp>
        <p:nvSpPr>
          <p:cNvPr id="219" name="TextBox 218"/>
          <p:cNvSpPr txBox="1"/>
          <p:nvPr userDrawn="1"/>
        </p:nvSpPr>
        <p:spPr>
          <a:xfrm>
            <a:off x="11584307" y="64276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5E8E12-18A0-4236-A7B9-44CC006C6CCE}" type="slidenum">
              <a:rPr lang="en-US" sz="1800" b="1" i="0" baseline="0" smtClean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Rockwell Extra Bold" panose="02060903040505020403" pitchFamily="18" charset="0"/>
              </a:rPr>
              <a:t>‹#›</a:t>
            </a:fld>
            <a:endParaRPr lang="en-US" sz="1500" b="1" i="0" baseline="0">
              <a:ln w="190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Rockwell Extra Bold" panose="02060903040505020403" pitchFamily="18" charset="0"/>
            </a:endParaRPr>
          </a:p>
        </p:txBody>
      </p:sp>
      <p:pic>
        <p:nvPicPr>
          <p:cNvPr id="220" name="Picture 4" descr="Image result for purdue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6305451"/>
            <a:ext cx="1632120" cy="4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tiff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>
            <a:normAutofit/>
          </a:bodyPr>
          <a:lstStyle/>
          <a:p>
            <a:r>
              <a:rPr lang="en-US" dirty="0"/>
              <a:t>Group 4: Double-panel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300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Apr. 4, 2022</a:t>
            </a:r>
          </a:p>
          <a:p>
            <a:endParaRPr lang="en-US" dirty="0"/>
          </a:p>
          <a:p>
            <a:r>
              <a:rPr lang="en-US" dirty="0"/>
              <a:t>Ben Masters, Senior in Acoustical Engineering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Eunseob Kim, Ph.D. Candidate in Mechanical Engineering</a:t>
            </a:r>
          </a:p>
          <a:p>
            <a:r>
              <a:rPr lang="en-US" dirty="0" err="1"/>
              <a:t>Jinghe</a:t>
            </a:r>
            <a:r>
              <a:rPr lang="en-US" dirty="0"/>
              <a:t> Yu, M.S. Student in Mechanical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0" y="476251"/>
            <a:ext cx="43997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dirty="0"/>
              <a:t>ME613: Advanced Engineering Acoustics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83505" y="476251"/>
            <a:ext cx="30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Homework 3a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02" y="1388403"/>
            <a:ext cx="11314194" cy="285802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for your attention!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BAF5F-0BC9-41EF-AC0D-3DBAB0B5C39E}"/>
              </a:ext>
            </a:extLst>
          </p:cNvPr>
          <p:cNvSpPr txBox="1"/>
          <p:nvPr/>
        </p:nvSpPr>
        <p:spPr>
          <a:xfrm>
            <a:off x="2257425" y="3400044"/>
            <a:ext cx="79057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Eunseob Kim: Modeling and analytical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 Masters: MATLAB coding and solving </a:t>
            </a:r>
            <a:r>
              <a:rPr lang="en-US" sz="2400" dirty="0" err="1"/>
              <a:t>i</a:t>
            </a:r>
            <a:r>
              <a:rPr lang="en-US" sz="2400" dirty="0"/>
              <a:t>), ii), and iii)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Jinghe</a:t>
            </a:r>
            <a:r>
              <a:rPr lang="en-US" sz="2400" dirty="0"/>
              <a:t> Yu: MATLAB coding and solving iv), v), and vi)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5218538" y="4204319"/>
            <a:ext cx="6906434" cy="190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expression: Transfer matrix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54" y="961589"/>
            <a:ext cx="3567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Medium: Air</a:t>
            </a:r>
          </a:p>
          <a:p>
            <a:r>
              <a:rPr lang="en-US" dirty="0"/>
              <a:t>Two panels: homogeneous and limp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CE15EC-E3F7-4751-B6A1-D0B2963C61C3}"/>
              </a:ext>
            </a:extLst>
          </p:cNvPr>
          <p:cNvGrpSpPr/>
          <p:nvPr/>
        </p:nvGrpSpPr>
        <p:grpSpPr>
          <a:xfrm>
            <a:off x="704107" y="4713251"/>
            <a:ext cx="3311769" cy="1380668"/>
            <a:chOff x="704107" y="4713251"/>
            <a:chExt cx="3311769" cy="1380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947943" y="4713251"/>
                  <a:ext cx="4295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943" y="4713251"/>
                  <a:ext cx="429541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122473" y="4713251"/>
                  <a:ext cx="439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473" y="4713251"/>
                  <a:ext cx="439479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94483" y="4713251"/>
                  <a:ext cx="439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83" y="4713251"/>
                  <a:ext cx="439479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/>
            <p:cNvSpPr txBox="1"/>
            <p:nvPr/>
          </p:nvSpPr>
          <p:spPr>
            <a:xfrm>
              <a:off x="704107" y="4944680"/>
              <a:ext cx="89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Panel 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07326" y="4944680"/>
              <a:ext cx="98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Airspace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81806" y="4958991"/>
              <a:ext cx="98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Panel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2122473" y="5465003"/>
                  <a:ext cx="18934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473" y="5465003"/>
                  <a:ext cx="1893403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/>
            <p:cNvSpPr txBox="1"/>
            <p:nvPr/>
          </p:nvSpPr>
          <p:spPr>
            <a:xfrm>
              <a:off x="1543311" y="5724587"/>
              <a:ext cx="159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(system)</a:t>
              </a:r>
            </a:p>
          </p:txBody>
        </p:sp>
        <p:sp>
          <p:nvSpPr>
            <p:cNvPr id="135" name="Left Brace 134"/>
            <p:cNvSpPr/>
            <p:nvPr/>
          </p:nvSpPr>
          <p:spPr>
            <a:xfrm rot="16200000">
              <a:off x="2264552" y="3968010"/>
              <a:ext cx="152806" cy="2786019"/>
            </a:xfrm>
            <a:prstGeom prst="leftBrace">
              <a:avLst>
                <a:gd name="adj1" fmla="val 37969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EF4FFC-B7D8-4867-9EE5-F540CA92AD66}"/>
              </a:ext>
            </a:extLst>
          </p:cNvPr>
          <p:cNvGrpSpPr/>
          <p:nvPr/>
        </p:nvGrpSpPr>
        <p:grpSpPr>
          <a:xfrm>
            <a:off x="5243221" y="942578"/>
            <a:ext cx="6906434" cy="1521854"/>
            <a:chOff x="5243221" y="942578"/>
            <a:chExt cx="6906434" cy="1521854"/>
          </a:xfrm>
        </p:grpSpPr>
        <p:grpSp>
          <p:nvGrpSpPr>
            <p:cNvPr id="143" name="Group 142"/>
            <p:cNvGrpSpPr/>
            <p:nvPr/>
          </p:nvGrpSpPr>
          <p:grpSpPr>
            <a:xfrm>
              <a:off x="5582387" y="1039166"/>
              <a:ext cx="1516589" cy="1416467"/>
              <a:chOff x="6814927" y="924849"/>
              <a:chExt cx="1516589" cy="1416467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6814927" y="2054426"/>
                <a:ext cx="12287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Double Bracket 73"/>
              <p:cNvSpPr/>
              <p:nvPr/>
            </p:nvSpPr>
            <p:spPr>
              <a:xfrm>
                <a:off x="7390656" y="1335615"/>
                <a:ext cx="77268" cy="945460"/>
              </a:xfrm>
              <a:prstGeom prst="bracketPair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064103" y="128570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442523" y="128570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026003" y="1636187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401908" y="1636187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835434" y="1971984"/>
                <a:ext cx="49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7429289" y="1097516"/>
                <a:ext cx="0" cy="2302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323467" y="924849"/>
                <a:ext cx="4960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006684" y="1574479"/>
                  <a:ext cx="3058593" cy="5030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684" y="1574479"/>
                  <a:ext cx="3058593" cy="503023"/>
                </a:xfrm>
                <a:prstGeom prst="rect">
                  <a:avLst/>
                </a:prstGeom>
                <a:blipFill>
                  <a:blip r:embed="rId6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0116623" y="1675245"/>
                  <a:ext cx="1953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6623" y="1675245"/>
                  <a:ext cx="19538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1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: Rounded Corners 145"/>
            <p:cNvSpPr/>
            <p:nvPr/>
          </p:nvSpPr>
          <p:spPr>
            <a:xfrm>
              <a:off x="5243221" y="1036152"/>
              <a:ext cx="6906434" cy="142828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7193726" y="942578"/>
                  <a:ext cx="300542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50"/>
                      </a:solidFill>
                    </a:rPr>
                    <a:t>Transfer matrix for a panel,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726" y="942578"/>
                  <a:ext cx="30054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448" t="-28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TextBox 150"/>
          <p:cNvSpPr txBox="1"/>
          <p:nvPr/>
        </p:nvSpPr>
        <p:spPr>
          <a:xfrm>
            <a:off x="5385576" y="4253783"/>
            <a:ext cx="481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/>
              <a:t>: Air density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/>
              <a:t>: Sound speed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/>
              <a:t>: Frequency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dirty="0"/>
              <a:t>: wavenumber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r>
              <a:rPr lang="en-US" sz="1400" dirty="0"/>
              <a:t>: Transfer function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/>
              <a:t>: Mass per unit area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/>
              <a:t>: in </a:t>
            </a:r>
            <a:r>
              <a:rPr lang="en-US" sz="1400" i="1" dirty="0"/>
              <a:t>vacuo</a:t>
            </a:r>
            <a:r>
              <a:rPr lang="en-US" sz="1400" dirty="0"/>
              <a:t> mechanical impedance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1400" dirty="0"/>
              <a:t>: Characteristic impedance referred to </a:t>
            </a:r>
            <a:r>
              <a:rPr lang="el-GR" sz="1400" dirty="0"/>
              <a:t>θ</a:t>
            </a:r>
            <a:r>
              <a:rPr lang="en-US" sz="1400" dirty="0"/>
              <a:t> direction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942318" y="4252327"/>
            <a:ext cx="324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cs typeface="Times New Roman" panose="02020603050405020304" pitchFamily="18" charset="0"/>
              </a:rPr>
              <a:t>: Pressure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dirty="0">
                <a:cs typeface="Times New Roman" panose="02020603050405020304" pitchFamily="18" charset="0"/>
              </a:rPr>
              <a:t>: Particle velocity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cs typeface="Times New Roman" panose="02020603050405020304" pitchFamily="18" charset="0"/>
              </a:rPr>
              <a:t>: Reflection coefficient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cs typeface="Times New Roman" panose="02020603050405020304" pitchFamily="18" charset="0"/>
              </a:rPr>
              <a:t>: Transmission coefficient</a:t>
            </a:r>
          </a:p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400" dirty="0">
                <a:cs typeface="Times New Roman" panose="02020603050405020304" pitchFamily="18" charset="0"/>
              </a:rPr>
              <a:t>: Angle of incidence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cs typeface="Times New Roman" panose="02020603050405020304" pitchFamily="18" charset="0"/>
              </a:rPr>
              <a:t>: depth of airspace between panels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en-US" sz="1400" dirty="0">
                <a:cs typeface="Times New Roman" panose="02020603050405020304" pitchFamily="18" charset="0"/>
              </a:rPr>
              <a:t>: Transmission loss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900829" y="4062094"/>
            <a:ext cx="1270301" cy="252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b="1" dirty="0"/>
              <a:t>Nomenclature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040CA3-7D65-45B4-9A49-DD56C781918D}"/>
              </a:ext>
            </a:extLst>
          </p:cNvPr>
          <p:cNvGrpSpPr/>
          <p:nvPr/>
        </p:nvGrpSpPr>
        <p:grpSpPr>
          <a:xfrm>
            <a:off x="-256" y="1604948"/>
            <a:ext cx="5162038" cy="3064092"/>
            <a:chOff x="-256" y="1604948"/>
            <a:chExt cx="5162038" cy="3064092"/>
          </a:xfrm>
        </p:grpSpPr>
        <p:sp>
          <p:nvSpPr>
            <p:cNvPr id="25" name="TextBox 24"/>
            <p:cNvSpPr txBox="1"/>
            <p:nvPr/>
          </p:nvSpPr>
          <p:spPr>
            <a:xfrm>
              <a:off x="1057951" y="1604948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92742" y="3259621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-256" y="3342508"/>
              <a:ext cx="46969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uble Bracket 5"/>
            <p:cNvSpPr/>
            <p:nvPr/>
          </p:nvSpPr>
          <p:spPr>
            <a:xfrm>
              <a:off x="1126633" y="2181835"/>
              <a:ext cx="74572" cy="2139695"/>
            </a:xfrm>
            <a:prstGeom prst="bracketPair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uble Bracket 6"/>
            <p:cNvSpPr/>
            <p:nvPr/>
          </p:nvSpPr>
          <p:spPr>
            <a:xfrm>
              <a:off x="3395377" y="2181835"/>
              <a:ext cx="74572" cy="2139695"/>
            </a:xfrm>
            <a:prstGeom prst="bracketPair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163919" y="1798150"/>
              <a:ext cx="0" cy="3101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75934" y="3341220"/>
              <a:ext cx="956725" cy="8340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28658" y="2506428"/>
              <a:ext cx="897080" cy="831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72633" y="2503563"/>
              <a:ext cx="899622" cy="8340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894169" y="2898757"/>
              <a:ext cx="899622" cy="8340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848213" y="2901623"/>
              <a:ext cx="897080" cy="831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10800000">
              <a:off x="623433" y="2843087"/>
              <a:ext cx="833751" cy="992569"/>
            </a:xfrm>
            <a:prstGeom prst="arc">
              <a:avLst>
                <a:gd name="adj1" fmla="val 18650460"/>
                <a:gd name="adj2" fmla="val 30197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0800000">
              <a:off x="1902312" y="2866159"/>
              <a:ext cx="833751" cy="992569"/>
            </a:xfrm>
            <a:prstGeom prst="arc">
              <a:avLst>
                <a:gd name="adj1" fmla="val 183373"/>
                <a:gd name="adj2" fmla="val 27410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rot="10800000">
              <a:off x="1902312" y="2866160"/>
              <a:ext cx="833751" cy="992569"/>
            </a:xfrm>
            <a:prstGeom prst="arc">
              <a:avLst>
                <a:gd name="adj1" fmla="val 8151680"/>
                <a:gd name="adj2" fmla="val 105784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>
              <a:off x="3074715" y="2866160"/>
              <a:ext cx="833751" cy="992569"/>
            </a:xfrm>
            <a:prstGeom prst="arc">
              <a:avLst>
                <a:gd name="adj1" fmla="val 8002097"/>
                <a:gd name="adj2" fmla="val 105784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4977" y="2541378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i="1" dirty="0">
                  <a:cs typeface="Times New Roman" panose="02020603050405020304" pitchFamily="18" charset="0"/>
                </a:rPr>
                <a:t>’</a:t>
              </a:r>
              <a:endParaRPr lang="en-US" sz="2000" i="1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3045" y="2534344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i="1" dirty="0">
                  <a:cs typeface="Arial" panose="020B0604020202020204" pitchFamily="34" charset="0"/>
                </a:rPr>
                <a:t>’</a:t>
              </a:r>
              <a:endParaRPr lang="en-US" sz="2000" baseline="-25000" dirty="0"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27645" y="2415188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44" y="3381591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2231" y="2940551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5872" y="2986876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8027" y="2982196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56487" y="2972930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201205" y="4157539"/>
              <a:ext cx="21941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06334" y="3810212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6112" y="1770230"/>
              <a:ext cx="292396" cy="267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2" name="Connector: Curved 41"/>
            <p:cNvCxnSpPr>
              <a:stCxn id="6" idx="0"/>
              <a:endCxn id="12" idx="1"/>
            </p:cNvCxnSpPr>
            <p:nvPr/>
          </p:nvCxnSpPr>
          <p:spPr>
            <a:xfrm rot="5400000" flipH="1" flipV="1">
              <a:off x="1321047" y="1746769"/>
              <a:ext cx="277937" cy="592193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/>
            <p:cNvCxnSpPr>
              <a:stCxn id="7" idx="0"/>
              <a:endCxn id="61" idx="1"/>
            </p:cNvCxnSpPr>
            <p:nvPr/>
          </p:nvCxnSpPr>
          <p:spPr>
            <a:xfrm rot="5400000" flipH="1" flipV="1">
              <a:off x="3552140" y="1809077"/>
              <a:ext cx="253282" cy="492235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10686" y="2043274"/>
              <a:ext cx="363870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75902" y="2043274"/>
              <a:ext cx="363870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01587" y="2043274"/>
              <a:ext cx="363870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2598" y="2043274"/>
              <a:ext cx="363870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916" y="2381524"/>
              <a:ext cx="430395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6704" y="2381524"/>
              <a:ext cx="430395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52567" y="2381524"/>
              <a:ext cx="421113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12295" y="2381524"/>
              <a:ext cx="421113" cy="35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24898" y="1794886"/>
              <a:ext cx="292396" cy="267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6" idx="2"/>
              <a:endCxn id="70" idx="0"/>
            </p:cNvCxnSpPr>
            <p:nvPr/>
          </p:nvCxnSpPr>
          <p:spPr>
            <a:xfrm flipH="1">
              <a:off x="1163207" y="4321529"/>
              <a:ext cx="712" cy="80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" idx="2"/>
              <a:endCxn id="71" idx="0"/>
            </p:cNvCxnSpPr>
            <p:nvPr/>
          </p:nvCxnSpPr>
          <p:spPr>
            <a:xfrm>
              <a:off x="3432663" y="4321529"/>
              <a:ext cx="0" cy="75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89162" y="4401706"/>
              <a:ext cx="348090" cy="267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z=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83370" y="4397381"/>
              <a:ext cx="298585" cy="267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z=l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7940" y="4003791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27220" y="2161240"/>
              <a:ext cx="475291" cy="38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3473307" y="3589465"/>
                  <a:ext cx="1688475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307" y="3589465"/>
                  <a:ext cx="1688475" cy="369397"/>
                </a:xfrm>
                <a:prstGeom prst="rect">
                  <a:avLst/>
                </a:prstGeom>
                <a:blipFill>
                  <a:blip r:embed="rId11"/>
                  <a:stretch>
                    <a:fillRect l="-2888" r="-361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TextBox 163"/>
            <p:cNvSpPr txBox="1"/>
            <p:nvPr/>
          </p:nvSpPr>
          <p:spPr>
            <a:xfrm>
              <a:off x="3752418" y="3980441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cos</a:t>
              </a: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B94C1-10B3-4024-968E-F03599C51E0A}"/>
              </a:ext>
            </a:extLst>
          </p:cNvPr>
          <p:cNvGrpSpPr/>
          <p:nvPr/>
        </p:nvGrpSpPr>
        <p:grpSpPr>
          <a:xfrm>
            <a:off x="5218537" y="2479828"/>
            <a:ext cx="6906434" cy="1554021"/>
            <a:chOff x="5218537" y="2479828"/>
            <a:chExt cx="6906434" cy="1554021"/>
          </a:xfrm>
        </p:grpSpPr>
        <p:grpSp>
          <p:nvGrpSpPr>
            <p:cNvPr id="142" name="Group 141"/>
            <p:cNvGrpSpPr/>
            <p:nvPr/>
          </p:nvGrpSpPr>
          <p:grpSpPr>
            <a:xfrm>
              <a:off x="5445522" y="2547389"/>
              <a:ext cx="1631626" cy="1414502"/>
              <a:chOff x="6848410" y="2450040"/>
              <a:chExt cx="1631626" cy="1414502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6848410" y="3521293"/>
                <a:ext cx="135159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7983954" y="3399541"/>
                <a:ext cx="49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05" name="Double Bracket 104"/>
              <p:cNvSpPr/>
              <p:nvPr/>
            </p:nvSpPr>
            <p:spPr>
              <a:xfrm>
                <a:off x="7012810" y="2878116"/>
                <a:ext cx="36045" cy="941520"/>
              </a:xfrm>
              <a:prstGeom prst="bracketPair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ouble Bracket 105"/>
              <p:cNvSpPr/>
              <p:nvPr/>
            </p:nvSpPr>
            <p:spPr>
              <a:xfrm>
                <a:off x="7918955" y="2878116"/>
                <a:ext cx="36045" cy="941520"/>
              </a:xfrm>
              <a:prstGeom prst="bracketPair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7034097" y="2622707"/>
                <a:ext cx="0" cy="2302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6928275" y="2450040"/>
                <a:ext cx="4960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028212" y="277858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015512" y="310366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584299" y="27734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543684" y="310366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46119" y="3771126"/>
                <a:ext cx="8763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7194891" y="3464432"/>
                <a:ext cx="4924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067713" y="2861339"/>
                  <a:ext cx="4756687" cy="645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box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713" y="2861339"/>
                  <a:ext cx="4756687" cy="645882"/>
                </a:xfrm>
                <a:prstGeom prst="rect">
                  <a:avLst/>
                </a:prstGeom>
                <a:blipFill>
                  <a:blip r:embed="rId12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angle: Rounded Corners 146"/>
            <p:cNvSpPr/>
            <p:nvPr/>
          </p:nvSpPr>
          <p:spPr>
            <a:xfrm>
              <a:off x="5218537" y="2605569"/>
              <a:ext cx="6906434" cy="1428280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43455" y="2479828"/>
                  <a:ext cx="330596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FF"/>
                      </a:solidFill>
                    </a:rPr>
                    <a:t>Transfer matrix for airspace,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455" y="2479828"/>
                  <a:ext cx="3305966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8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3C8C47F-4631-4760-9B4A-7DB4CEBF85CE}"/>
                    </a:ext>
                  </a:extLst>
                </p:cNvPr>
                <p:cNvSpPr txBox="1"/>
                <p:nvPr/>
              </p:nvSpPr>
              <p:spPr>
                <a:xfrm>
                  <a:off x="7144143" y="3633446"/>
                  <a:ext cx="1618520" cy="3052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box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3C8C47F-4631-4760-9B4A-7DB4CEBF8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143" y="3633446"/>
                  <a:ext cx="1618520" cy="305276"/>
                </a:xfrm>
                <a:prstGeom prst="rect">
                  <a:avLst/>
                </a:prstGeom>
                <a:blipFill>
                  <a:blip r:embed="rId14"/>
                  <a:stretch>
                    <a:fillRect l="-9057" t="-24000" r="-3019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expression: Transmission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483746" y="1003458"/>
                <a:ext cx="6722610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6" y="1003458"/>
                <a:ext cx="6722610" cy="7184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33301" y="1126359"/>
                <a:ext cx="2444708" cy="499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" y="1126359"/>
                <a:ext cx="2444708" cy="499047"/>
              </a:xfrm>
              <a:prstGeom prst="rect">
                <a:avLst/>
              </a:prstGeom>
              <a:blipFill rotWithShape="1">
                <a:blip r:embed="rId3"/>
                <a:stretch>
                  <a:fillRect l="-10" t="-101" r="9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2889848" y="119121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11023B-10CB-4E5E-89ED-29C519483EAB}"/>
              </a:ext>
            </a:extLst>
          </p:cNvPr>
          <p:cNvGrpSpPr/>
          <p:nvPr/>
        </p:nvGrpSpPr>
        <p:grpSpPr>
          <a:xfrm>
            <a:off x="229968" y="1918928"/>
            <a:ext cx="4169845" cy="1410473"/>
            <a:chOff x="229968" y="1918928"/>
            <a:chExt cx="4169845" cy="1410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31460" y="1918928"/>
                  <a:ext cx="3718454" cy="5765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box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60" y="1918928"/>
                  <a:ext cx="3718454" cy="576504"/>
                </a:xfrm>
                <a:prstGeom prst="rect">
                  <a:avLst/>
                </a:prstGeom>
                <a:blipFill>
                  <a:blip r:embed="rId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1DE124-9F25-41B4-A9EC-3DC456C6D6DF}"/>
                </a:ext>
              </a:extLst>
            </p:cNvPr>
            <p:cNvGrpSpPr/>
            <p:nvPr/>
          </p:nvGrpSpPr>
          <p:grpSpPr>
            <a:xfrm>
              <a:off x="229968" y="2610871"/>
              <a:ext cx="4169845" cy="718530"/>
              <a:chOff x="229968" y="2610871"/>
              <a:chExt cx="4169845" cy="7185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29968" y="2610871"/>
                    <a:ext cx="3652025" cy="7185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box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box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68" y="2610871"/>
                    <a:ext cx="3652025" cy="7185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TextBox 106"/>
              <p:cNvSpPr txBox="1"/>
              <p:nvPr/>
            </p:nvSpPr>
            <p:spPr>
              <a:xfrm>
                <a:off x="3798366" y="2717932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…(2)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50CB3-8B1C-4ADE-9388-970292F5F108}"/>
              </a:ext>
            </a:extLst>
          </p:cNvPr>
          <p:cNvGrpSpPr/>
          <p:nvPr/>
        </p:nvGrpSpPr>
        <p:grpSpPr>
          <a:xfrm>
            <a:off x="4483746" y="3647049"/>
            <a:ext cx="7631242" cy="931821"/>
            <a:chOff x="4483746" y="3647049"/>
            <a:chExt cx="7631242" cy="93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075295" y="3684541"/>
                  <a:ext cx="6468694" cy="750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𝑐𝑛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𝑐𝑛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295" y="3684541"/>
                  <a:ext cx="6468694" cy="750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ctangle: Rounded Corners 108"/>
            <p:cNvSpPr/>
            <p:nvPr/>
          </p:nvSpPr>
          <p:spPr>
            <a:xfrm>
              <a:off x="4483746" y="3647049"/>
              <a:ext cx="7631242" cy="931821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A1C967-FC39-445F-911A-0D871C0D0687}"/>
              </a:ext>
            </a:extLst>
          </p:cNvPr>
          <p:cNvGrpSpPr/>
          <p:nvPr/>
        </p:nvGrpSpPr>
        <p:grpSpPr>
          <a:xfrm>
            <a:off x="4483746" y="4666989"/>
            <a:ext cx="7631242" cy="1485237"/>
            <a:chOff x="4483746" y="4666989"/>
            <a:chExt cx="7631242" cy="14852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960137" y="5213619"/>
                  <a:ext cx="5089342" cy="866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𝑐𝑛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137" y="5213619"/>
                  <a:ext cx="5089342" cy="8665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/>
            <p:cNvSpPr txBox="1"/>
            <p:nvPr/>
          </p:nvSpPr>
          <p:spPr>
            <a:xfrm>
              <a:off x="4497640" y="4666989"/>
              <a:ext cx="4691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two panels are identical (</a:t>
              </a:r>
              <a:r>
                <a:rPr 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l-GR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solidFill>
                    <a:srgbClr val="FF0000"/>
                  </a:solidFill>
                </a:rPr>
                <a:t>),</a:t>
              </a:r>
            </a:p>
          </p:txBody>
        </p:sp>
        <p:sp>
          <p:nvSpPr>
            <p:cNvPr id="110" name="Rectangle: Rounded Corners 109"/>
            <p:cNvSpPr/>
            <p:nvPr/>
          </p:nvSpPr>
          <p:spPr>
            <a:xfrm>
              <a:off x="4483746" y="5112287"/>
              <a:ext cx="7631242" cy="103993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6D19D0-20F9-4109-B982-07554E81FE67}"/>
              </a:ext>
            </a:extLst>
          </p:cNvPr>
          <p:cNvGrpSpPr/>
          <p:nvPr/>
        </p:nvGrpSpPr>
        <p:grpSpPr>
          <a:xfrm>
            <a:off x="-94965" y="3626738"/>
            <a:ext cx="4484661" cy="2489104"/>
            <a:chOff x="-94965" y="3626738"/>
            <a:chExt cx="4484661" cy="2489104"/>
          </a:xfrm>
        </p:grpSpPr>
        <p:sp>
          <p:nvSpPr>
            <p:cNvPr id="119" name="TextBox 118"/>
            <p:cNvSpPr txBox="1"/>
            <p:nvPr/>
          </p:nvSpPr>
          <p:spPr>
            <a:xfrm>
              <a:off x="363166" y="3626738"/>
              <a:ext cx="281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Two identical Aluminum panels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2442859" y="4424147"/>
              <a:ext cx="1946837" cy="1604126"/>
              <a:chOff x="2403538" y="4796580"/>
              <a:chExt cx="1946837" cy="1604126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2407080" y="5015711"/>
                <a:ext cx="19432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1.21 kg/m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400" dirty="0"/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340 m/s</a:t>
                </a:r>
              </a:p>
              <a:p>
                <a:r>
                  <a:rPr lang="el-G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2719 kg/m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mm</a:t>
                </a: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mm</a:t>
                </a:r>
                <a:endParaRPr lang="en-US" sz="1400" dirty="0"/>
              </a:p>
              <a:p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ρ</a:t>
                </a:r>
                <a:r>
                  <a:rPr lang="en-US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2.710 kg/m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403538" y="4972888"/>
                <a:ext cx="1882011" cy="14165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960173" y="4796580"/>
                <a:ext cx="788756" cy="2523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" tIns="18288" rIns="18288" bIns="18288" rtlCol="0">
                <a:spAutoFit/>
              </a:bodyPr>
              <a:lstStyle/>
              <a:p>
                <a:pPr algn="ctr"/>
                <a:r>
                  <a:rPr lang="en-US" sz="1400" b="1" dirty="0"/>
                  <a:t>Constant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-94965" y="3856539"/>
              <a:ext cx="2544093" cy="2259303"/>
              <a:chOff x="-94965" y="3856539"/>
              <a:chExt cx="2544093" cy="225930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89855" y="3856539"/>
                <a:ext cx="34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96072" y="5059731"/>
                <a:ext cx="34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16673" y="5126095"/>
                <a:ext cx="21629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Double Bracket 49"/>
              <p:cNvSpPr/>
              <p:nvPr/>
            </p:nvSpPr>
            <p:spPr>
              <a:xfrm>
                <a:off x="940038" y="4278043"/>
                <a:ext cx="54486" cy="1563377"/>
              </a:xfrm>
              <a:prstGeom prst="bracketPair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1" name="Double Bracket 50"/>
              <p:cNvSpPr/>
              <p:nvPr/>
            </p:nvSpPr>
            <p:spPr>
              <a:xfrm>
                <a:off x="1493754" y="4278043"/>
                <a:ext cx="54486" cy="1563377"/>
              </a:xfrm>
              <a:prstGeom prst="bracketPair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967281" y="3997702"/>
                <a:ext cx="0" cy="2266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45406" y="5125153"/>
                <a:ext cx="699034" cy="6093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283928" y="4515210"/>
                <a:ext cx="655455" cy="60749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550202" y="4513116"/>
                <a:ext cx="657312" cy="6093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 rot="10800000">
                <a:off x="572373" y="4761191"/>
                <a:ext cx="609183" cy="725225"/>
              </a:xfrm>
              <a:prstGeom prst="arc">
                <a:avLst>
                  <a:gd name="adj1" fmla="val 18650460"/>
                  <a:gd name="adj2" fmla="val 30197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-94965" y="5590654"/>
                <a:ext cx="5084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Arc 61"/>
              <p:cNvSpPr/>
              <p:nvPr/>
            </p:nvSpPr>
            <p:spPr>
              <a:xfrm rot="10800000">
                <a:off x="1259462" y="4778049"/>
                <a:ext cx="609183" cy="725225"/>
              </a:xfrm>
              <a:prstGeom prst="arc">
                <a:avLst>
                  <a:gd name="adj1" fmla="val 8002097"/>
                  <a:gd name="adj2" fmla="val 105784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806" y="4315582"/>
                <a:ext cx="347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01855" y="4448544"/>
                <a:ext cx="347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7330" y="5154650"/>
                <a:ext cx="347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9606" y="4832404"/>
                <a:ext cx="347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57601" y="4856060"/>
                <a:ext cx="347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424474" y="3929074"/>
                <a:ext cx="1763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Connector: Curved 74"/>
              <p:cNvCxnSpPr>
                <a:stCxn id="50" idx="0"/>
                <a:endCxn id="74" idx="1"/>
              </p:cNvCxnSpPr>
              <p:nvPr/>
            </p:nvCxnSpPr>
            <p:spPr>
              <a:xfrm rot="5400000" flipH="1" flipV="1">
                <a:off x="1075254" y="3928824"/>
                <a:ext cx="241247" cy="457193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Curved 75"/>
              <p:cNvCxnSpPr>
                <a:stCxn id="51" idx="0"/>
                <a:endCxn id="74" idx="1"/>
              </p:cNvCxnSpPr>
              <p:nvPr/>
            </p:nvCxnSpPr>
            <p:spPr>
              <a:xfrm rot="16200000" flipV="1">
                <a:off x="1352113" y="4109158"/>
                <a:ext cx="241247" cy="96523"/>
              </a:xfrm>
              <a:prstGeom prst="curvedConnector4">
                <a:avLst>
                  <a:gd name="adj1" fmla="val 27674"/>
                  <a:gd name="adj2" fmla="val 33683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48011" y="4176804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01724" y="4176804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13668" y="4423947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486717" y="4423947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86" name="Straight Connector 85"/>
              <p:cNvCxnSpPr>
                <a:stCxn id="50" idx="2"/>
                <a:endCxn id="88" idx="0"/>
              </p:cNvCxnSpPr>
              <p:nvPr/>
            </p:nvCxnSpPr>
            <p:spPr>
              <a:xfrm flipH="1">
                <a:off x="966761" y="5841420"/>
                <a:ext cx="520" cy="58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51" idx="2"/>
              </p:cNvCxnSpPr>
              <p:nvPr/>
            </p:nvCxnSpPr>
            <p:spPr>
              <a:xfrm>
                <a:off x="1520997" y="5841420"/>
                <a:ext cx="0" cy="68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825696" y="5900003"/>
                <a:ext cx="282129" cy="21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390642" y="5900398"/>
                <a:ext cx="7854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</a:t>
                </a:r>
                <a:endPara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731862" y="5706545"/>
                <a:ext cx="20752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cxnSpLocks/>
              </p:cNvCxnSpPr>
              <p:nvPr/>
            </p:nvCxnSpPr>
            <p:spPr>
              <a:xfrm flipH="1">
                <a:off x="993900" y="5706545"/>
                <a:ext cx="1681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cxnSpLocks/>
              </p:cNvCxnSpPr>
              <p:nvPr/>
            </p:nvCxnSpPr>
            <p:spPr>
              <a:xfrm>
                <a:off x="1300163" y="5706545"/>
                <a:ext cx="1935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1548240" y="5706545"/>
                <a:ext cx="2351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768452" y="5498130"/>
                <a:ext cx="897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648818" y="5480306"/>
                <a:ext cx="897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A23BBA5-F063-4A19-A502-C1C81EB03A7F}"/>
                </a:ext>
              </a:extLst>
            </p:cNvPr>
            <p:cNvSpPr txBox="1"/>
            <p:nvPr/>
          </p:nvSpPr>
          <p:spPr>
            <a:xfrm>
              <a:off x="1199525" y="5586679"/>
              <a:ext cx="496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75A69E-A78E-46A4-90C7-507F891FC15D}"/>
              </a:ext>
            </a:extLst>
          </p:cNvPr>
          <p:cNvGrpSpPr/>
          <p:nvPr/>
        </p:nvGrpSpPr>
        <p:grpSpPr>
          <a:xfrm>
            <a:off x="4483746" y="1787147"/>
            <a:ext cx="7375728" cy="1679650"/>
            <a:chOff x="4483746" y="1787147"/>
            <a:chExt cx="7375728" cy="167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483746" y="1787147"/>
                  <a:ext cx="6836102" cy="11742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6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746" y="1787147"/>
                  <a:ext cx="6836102" cy="11742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/>
            <p:cNvSpPr txBox="1"/>
            <p:nvPr/>
          </p:nvSpPr>
          <p:spPr>
            <a:xfrm>
              <a:off x="11258027" y="217906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…(3)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7003EE-4ABD-4295-9182-C87F9BE22CDA}"/>
                    </a:ext>
                  </a:extLst>
                </p:cNvPr>
                <p:cNvSpPr txBox="1"/>
                <p:nvPr/>
              </p:nvSpPr>
              <p:spPr>
                <a:xfrm>
                  <a:off x="4497640" y="3003785"/>
                  <a:ext cx="4021062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where </a:t>
                  </a:r>
                  <a:r>
                    <a:rPr lang="en-US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j</a:t>
                  </a:r>
                  <a:r>
                    <a:rPr lang="el-G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r>
                    <a:rPr lang="en-US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7003EE-4ABD-4295-9182-C87F9BE22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640" y="3003785"/>
                  <a:ext cx="4021062" cy="463012"/>
                </a:xfrm>
                <a:prstGeom prst="rect">
                  <a:avLst/>
                </a:prstGeom>
                <a:blipFill>
                  <a:blip r:embed="rId9"/>
                  <a:stretch>
                    <a:fillRect l="-1366" t="-1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Normal incidence transmission loss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64" y="1110771"/>
            <a:ext cx="6494431" cy="5070922"/>
          </a:xfrm>
        </p:spPr>
        <p:txBody>
          <a:bodyPr/>
          <a:lstStyle/>
          <a:p>
            <a:r>
              <a:rPr lang="en-US" sz="2800" dirty="0"/>
              <a:t>Transmission Loss goes to 0 at the Mass-Air-Mass Resonance.</a:t>
            </a:r>
          </a:p>
          <a:p>
            <a:r>
              <a:rPr lang="en-US" sz="2800" dirty="0"/>
              <a:t>Other Notable Characteristics:</a:t>
            </a:r>
          </a:p>
          <a:p>
            <a:pPr lvl="1"/>
            <a:r>
              <a:rPr lang="en-US" sz="2400" dirty="0"/>
              <a:t>6 dB/oct ‘</a:t>
            </a:r>
            <a:r>
              <a:rPr lang="en-US" sz="2400" b="1" dirty="0">
                <a:solidFill>
                  <a:srgbClr val="FF0000"/>
                </a:solidFill>
              </a:rPr>
              <a:t>Mass Line</a:t>
            </a:r>
            <a:r>
              <a:rPr lang="en-US" sz="2400" dirty="0"/>
              <a:t>’ below resonance</a:t>
            </a:r>
          </a:p>
          <a:p>
            <a:pPr lvl="1"/>
            <a:r>
              <a:rPr lang="en-US" sz="2400" dirty="0"/>
              <a:t>18 dB/oct ‘</a:t>
            </a:r>
            <a:r>
              <a:rPr lang="en-US" sz="2400" b="1" dirty="0">
                <a:solidFill>
                  <a:srgbClr val="00B050"/>
                </a:solidFill>
              </a:rPr>
              <a:t>Stiffness Line</a:t>
            </a:r>
            <a:r>
              <a:rPr lang="en-US" sz="2400" dirty="0"/>
              <a:t>’ above resonance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BFE932-E8B3-47FC-A737-DC49A8DDFB15}"/>
              </a:ext>
            </a:extLst>
          </p:cNvPr>
          <p:cNvGrpSpPr/>
          <p:nvPr/>
        </p:nvGrpSpPr>
        <p:grpSpPr>
          <a:xfrm>
            <a:off x="591446" y="3845847"/>
            <a:ext cx="1544937" cy="601552"/>
            <a:chOff x="340423" y="3488927"/>
            <a:chExt cx="1544937" cy="6015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FCC251-2AC9-4994-BF0E-01ADBE5EBAB7}"/>
                </a:ext>
              </a:extLst>
            </p:cNvPr>
            <p:cNvSpPr/>
            <p:nvPr/>
          </p:nvSpPr>
          <p:spPr>
            <a:xfrm>
              <a:off x="340423" y="3488927"/>
              <a:ext cx="385441" cy="6015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5DEFC3-54F7-4EFB-BEDE-7267B1BADEEB}"/>
                </a:ext>
              </a:extLst>
            </p:cNvPr>
            <p:cNvSpPr/>
            <p:nvPr/>
          </p:nvSpPr>
          <p:spPr>
            <a:xfrm>
              <a:off x="1499919" y="3488927"/>
              <a:ext cx="385441" cy="60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DD4CD8-6957-4FC1-B12C-860F9503335D}"/>
                </a:ext>
              </a:extLst>
            </p:cNvPr>
            <p:cNvSpPr/>
            <p:nvPr/>
          </p:nvSpPr>
          <p:spPr>
            <a:xfrm>
              <a:off x="725865" y="3651453"/>
              <a:ext cx="774054" cy="290466"/>
            </a:xfrm>
            <a:custGeom>
              <a:avLst/>
              <a:gdLst>
                <a:gd name="connsiteX0" fmla="*/ 0 w 1828800"/>
                <a:gd name="connsiteY0" fmla="*/ 169791 h 462134"/>
                <a:gd name="connsiteX1" fmla="*/ 414779 w 1828800"/>
                <a:gd name="connsiteY1" fmla="*/ 216925 h 462134"/>
                <a:gd name="connsiteX2" fmla="*/ 565608 w 1828800"/>
                <a:gd name="connsiteY2" fmla="*/ 66096 h 462134"/>
                <a:gd name="connsiteX3" fmla="*/ 725864 w 1828800"/>
                <a:gd name="connsiteY3" fmla="*/ 367754 h 462134"/>
                <a:gd name="connsiteX4" fmla="*/ 782425 w 1828800"/>
                <a:gd name="connsiteY4" fmla="*/ 47243 h 462134"/>
                <a:gd name="connsiteX5" fmla="*/ 970961 w 1828800"/>
                <a:gd name="connsiteY5" fmla="*/ 462022 h 462134"/>
                <a:gd name="connsiteX6" fmla="*/ 980388 w 1828800"/>
                <a:gd name="connsiteY6" fmla="*/ 109 h 462134"/>
                <a:gd name="connsiteX7" fmla="*/ 1168924 w 1828800"/>
                <a:gd name="connsiteY7" fmla="*/ 414888 h 462134"/>
                <a:gd name="connsiteX8" fmla="*/ 1225485 w 1828800"/>
                <a:gd name="connsiteY8" fmla="*/ 28389 h 462134"/>
                <a:gd name="connsiteX9" fmla="*/ 1319753 w 1828800"/>
                <a:gd name="connsiteY9" fmla="*/ 433742 h 462134"/>
                <a:gd name="connsiteX10" fmla="*/ 1395167 w 1828800"/>
                <a:gd name="connsiteY10" fmla="*/ 188645 h 462134"/>
                <a:gd name="connsiteX11" fmla="*/ 1828800 w 1828800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56807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234"/>
                <a:gd name="connsiteX1" fmla="*/ 367154 w 1819275"/>
                <a:gd name="connsiteY1" fmla="*/ 223275 h 462234"/>
                <a:gd name="connsiteX2" fmla="*/ 553702 w 1819275"/>
                <a:gd name="connsiteY2" fmla="*/ 66096 h 462234"/>
                <a:gd name="connsiteX3" fmla="*/ 663951 w 1819275"/>
                <a:gd name="connsiteY3" fmla="*/ 355847 h 462234"/>
                <a:gd name="connsiteX4" fmla="*/ 765757 w 1819275"/>
                <a:gd name="connsiteY4" fmla="*/ 63912 h 462234"/>
                <a:gd name="connsiteX5" fmla="*/ 961436 w 1819275"/>
                <a:gd name="connsiteY5" fmla="*/ 462022 h 462234"/>
                <a:gd name="connsiteX6" fmla="*/ 970863 w 1819275"/>
                <a:gd name="connsiteY6" fmla="*/ 109 h 462234"/>
                <a:gd name="connsiteX7" fmla="*/ 1159399 w 1819275"/>
                <a:gd name="connsiteY7" fmla="*/ 414888 h 462234"/>
                <a:gd name="connsiteX8" fmla="*/ 1215960 w 1819275"/>
                <a:gd name="connsiteY8" fmla="*/ 28389 h 462234"/>
                <a:gd name="connsiteX9" fmla="*/ 1310228 w 1819275"/>
                <a:gd name="connsiteY9" fmla="*/ 433742 h 462234"/>
                <a:gd name="connsiteX10" fmla="*/ 1385642 w 1819275"/>
                <a:gd name="connsiteY10" fmla="*/ 188645 h 462234"/>
                <a:gd name="connsiteX11" fmla="*/ 1819275 w 1819275"/>
                <a:gd name="connsiteY11" fmla="*/ 150938 h 462234"/>
                <a:gd name="connsiteX0" fmla="*/ 0 w 1819275"/>
                <a:gd name="connsiteY0" fmla="*/ 223766 h 462248"/>
                <a:gd name="connsiteX1" fmla="*/ 367154 w 1819275"/>
                <a:gd name="connsiteY1" fmla="*/ 223275 h 462248"/>
                <a:gd name="connsiteX2" fmla="*/ 553702 w 1819275"/>
                <a:gd name="connsiteY2" fmla="*/ 66096 h 462248"/>
                <a:gd name="connsiteX3" fmla="*/ 663951 w 1819275"/>
                <a:gd name="connsiteY3" fmla="*/ 355847 h 462248"/>
                <a:gd name="connsiteX4" fmla="*/ 765757 w 1819275"/>
                <a:gd name="connsiteY4" fmla="*/ 63912 h 462248"/>
                <a:gd name="connsiteX5" fmla="*/ 961436 w 1819275"/>
                <a:gd name="connsiteY5" fmla="*/ 462022 h 462248"/>
                <a:gd name="connsiteX6" fmla="*/ 970863 w 1819275"/>
                <a:gd name="connsiteY6" fmla="*/ 109 h 462248"/>
                <a:gd name="connsiteX7" fmla="*/ 1159399 w 1819275"/>
                <a:gd name="connsiteY7" fmla="*/ 414888 h 462248"/>
                <a:gd name="connsiteX8" fmla="*/ 1215960 w 1819275"/>
                <a:gd name="connsiteY8" fmla="*/ 28389 h 462248"/>
                <a:gd name="connsiteX9" fmla="*/ 1310228 w 1819275"/>
                <a:gd name="connsiteY9" fmla="*/ 433742 h 462248"/>
                <a:gd name="connsiteX10" fmla="*/ 1385642 w 1819275"/>
                <a:gd name="connsiteY10" fmla="*/ 188645 h 462248"/>
                <a:gd name="connsiteX11" fmla="*/ 1819275 w 1819275"/>
                <a:gd name="connsiteY11" fmla="*/ 150938 h 46224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54"/>
                <a:gd name="connsiteX1" fmla="*/ 367154 w 1819275"/>
                <a:gd name="connsiteY1" fmla="*/ 223275 h 462154"/>
                <a:gd name="connsiteX2" fmla="*/ 539414 w 1819275"/>
                <a:gd name="connsiteY2" fmla="*/ 68477 h 462154"/>
                <a:gd name="connsiteX3" fmla="*/ 663951 w 1819275"/>
                <a:gd name="connsiteY3" fmla="*/ 355847 h 462154"/>
                <a:gd name="connsiteX4" fmla="*/ 758613 w 1819275"/>
                <a:gd name="connsiteY4" fmla="*/ 49624 h 462154"/>
                <a:gd name="connsiteX5" fmla="*/ 961436 w 1819275"/>
                <a:gd name="connsiteY5" fmla="*/ 462022 h 462154"/>
                <a:gd name="connsiteX6" fmla="*/ 970863 w 1819275"/>
                <a:gd name="connsiteY6" fmla="*/ 109 h 462154"/>
                <a:gd name="connsiteX7" fmla="*/ 1159399 w 1819275"/>
                <a:gd name="connsiteY7" fmla="*/ 414888 h 462154"/>
                <a:gd name="connsiteX8" fmla="*/ 1215960 w 1819275"/>
                <a:gd name="connsiteY8" fmla="*/ 28389 h 462154"/>
                <a:gd name="connsiteX9" fmla="*/ 1310228 w 1819275"/>
                <a:gd name="connsiteY9" fmla="*/ 433742 h 462154"/>
                <a:gd name="connsiteX10" fmla="*/ 1385642 w 1819275"/>
                <a:gd name="connsiteY10" fmla="*/ 188645 h 462154"/>
                <a:gd name="connsiteX11" fmla="*/ 1819275 w 1819275"/>
                <a:gd name="connsiteY11" fmla="*/ 150938 h 462154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900 h 436073"/>
                <a:gd name="connsiteX1" fmla="*/ 367154 w 1819275"/>
                <a:gd name="connsiteY1" fmla="*/ 223409 h 436073"/>
                <a:gd name="connsiteX2" fmla="*/ 539414 w 1819275"/>
                <a:gd name="connsiteY2" fmla="*/ 68611 h 436073"/>
                <a:gd name="connsiteX3" fmla="*/ 663951 w 1819275"/>
                <a:gd name="connsiteY3" fmla="*/ 355981 h 436073"/>
                <a:gd name="connsiteX4" fmla="*/ 758613 w 1819275"/>
                <a:gd name="connsiteY4" fmla="*/ 49758 h 436073"/>
                <a:gd name="connsiteX5" fmla="*/ 873330 w 1819275"/>
                <a:gd name="connsiteY5" fmla="*/ 350238 h 436073"/>
                <a:gd name="connsiteX6" fmla="*/ 970863 w 1819275"/>
                <a:gd name="connsiteY6" fmla="*/ 243 h 436073"/>
                <a:gd name="connsiteX7" fmla="*/ 1159399 w 1819275"/>
                <a:gd name="connsiteY7" fmla="*/ 415022 h 436073"/>
                <a:gd name="connsiteX8" fmla="*/ 1215960 w 1819275"/>
                <a:gd name="connsiteY8" fmla="*/ 28523 h 436073"/>
                <a:gd name="connsiteX9" fmla="*/ 1310228 w 1819275"/>
                <a:gd name="connsiteY9" fmla="*/ 433876 h 436073"/>
                <a:gd name="connsiteX10" fmla="*/ 1385642 w 1819275"/>
                <a:gd name="connsiteY10" fmla="*/ 188779 h 436073"/>
                <a:gd name="connsiteX11" fmla="*/ 1819275 w 1819275"/>
                <a:gd name="connsiteY11" fmla="*/ 151072 h 436073"/>
                <a:gd name="connsiteX0" fmla="*/ 0 w 1819275"/>
                <a:gd name="connsiteY0" fmla="*/ 223893 h 436066"/>
                <a:gd name="connsiteX1" fmla="*/ 367154 w 1819275"/>
                <a:gd name="connsiteY1" fmla="*/ 223402 h 436066"/>
                <a:gd name="connsiteX2" fmla="*/ 539414 w 1819275"/>
                <a:gd name="connsiteY2" fmla="*/ 68604 h 436066"/>
                <a:gd name="connsiteX3" fmla="*/ 663951 w 1819275"/>
                <a:gd name="connsiteY3" fmla="*/ 355974 h 436066"/>
                <a:gd name="connsiteX4" fmla="*/ 758613 w 1819275"/>
                <a:gd name="connsiteY4" fmla="*/ 49751 h 436066"/>
                <a:gd name="connsiteX5" fmla="*/ 873330 w 1819275"/>
                <a:gd name="connsiteY5" fmla="*/ 350231 h 436066"/>
                <a:gd name="connsiteX6" fmla="*/ 970863 w 1819275"/>
                <a:gd name="connsiteY6" fmla="*/ 236 h 436066"/>
                <a:gd name="connsiteX7" fmla="*/ 1159399 w 1819275"/>
                <a:gd name="connsiteY7" fmla="*/ 415015 h 436066"/>
                <a:gd name="connsiteX8" fmla="*/ 1215960 w 1819275"/>
                <a:gd name="connsiteY8" fmla="*/ 28516 h 436066"/>
                <a:gd name="connsiteX9" fmla="*/ 1310228 w 1819275"/>
                <a:gd name="connsiteY9" fmla="*/ 433869 h 436066"/>
                <a:gd name="connsiteX10" fmla="*/ 1385642 w 1819275"/>
                <a:gd name="connsiteY10" fmla="*/ 188772 h 436066"/>
                <a:gd name="connsiteX11" fmla="*/ 1819275 w 1819275"/>
                <a:gd name="connsiteY11" fmla="*/ 151065 h 436066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992295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878 h 408051"/>
                <a:gd name="connsiteX1" fmla="*/ 367154 w 1819275"/>
                <a:gd name="connsiteY1" fmla="*/ 195387 h 408051"/>
                <a:gd name="connsiteX2" fmla="*/ 539414 w 1819275"/>
                <a:gd name="connsiteY2" fmla="*/ 40589 h 408051"/>
                <a:gd name="connsiteX3" fmla="*/ 663951 w 1819275"/>
                <a:gd name="connsiteY3" fmla="*/ 327959 h 408051"/>
                <a:gd name="connsiteX4" fmla="*/ 758613 w 1819275"/>
                <a:gd name="connsiteY4" fmla="*/ 21736 h 408051"/>
                <a:gd name="connsiteX5" fmla="*/ 873330 w 1819275"/>
                <a:gd name="connsiteY5" fmla="*/ 322216 h 408051"/>
                <a:gd name="connsiteX6" fmla="*/ 992295 w 1819275"/>
                <a:gd name="connsiteY6" fmla="*/ 10321 h 408051"/>
                <a:gd name="connsiteX7" fmla="*/ 1123681 w 1819275"/>
                <a:gd name="connsiteY7" fmla="*/ 315562 h 408051"/>
                <a:gd name="connsiteX8" fmla="*/ 1215960 w 1819275"/>
                <a:gd name="connsiteY8" fmla="*/ 501 h 408051"/>
                <a:gd name="connsiteX9" fmla="*/ 1310228 w 1819275"/>
                <a:gd name="connsiteY9" fmla="*/ 405854 h 408051"/>
                <a:gd name="connsiteX10" fmla="*/ 1385642 w 1819275"/>
                <a:gd name="connsiteY10" fmla="*/ 160757 h 408051"/>
                <a:gd name="connsiteX11" fmla="*/ 1819275 w 1819275"/>
                <a:gd name="connsiteY11" fmla="*/ 123050 h 408051"/>
                <a:gd name="connsiteX0" fmla="*/ 0 w 1819275"/>
                <a:gd name="connsiteY0" fmla="*/ 195964 h 408137"/>
                <a:gd name="connsiteX1" fmla="*/ 367154 w 1819275"/>
                <a:gd name="connsiteY1" fmla="*/ 195473 h 408137"/>
                <a:gd name="connsiteX2" fmla="*/ 539414 w 1819275"/>
                <a:gd name="connsiteY2" fmla="*/ 40675 h 408137"/>
                <a:gd name="connsiteX3" fmla="*/ 663951 w 1819275"/>
                <a:gd name="connsiteY3" fmla="*/ 328045 h 408137"/>
                <a:gd name="connsiteX4" fmla="*/ 758613 w 1819275"/>
                <a:gd name="connsiteY4" fmla="*/ 21822 h 408137"/>
                <a:gd name="connsiteX5" fmla="*/ 873330 w 1819275"/>
                <a:gd name="connsiteY5" fmla="*/ 322302 h 408137"/>
                <a:gd name="connsiteX6" fmla="*/ 992295 w 1819275"/>
                <a:gd name="connsiteY6" fmla="*/ 10407 h 408137"/>
                <a:gd name="connsiteX7" fmla="*/ 1123681 w 1819275"/>
                <a:gd name="connsiteY7" fmla="*/ 315648 h 408137"/>
                <a:gd name="connsiteX8" fmla="*/ 1215960 w 1819275"/>
                <a:gd name="connsiteY8" fmla="*/ 587 h 408137"/>
                <a:gd name="connsiteX9" fmla="*/ 1310228 w 1819275"/>
                <a:gd name="connsiteY9" fmla="*/ 405940 h 408137"/>
                <a:gd name="connsiteX10" fmla="*/ 1385642 w 1819275"/>
                <a:gd name="connsiteY10" fmla="*/ 160843 h 408137"/>
                <a:gd name="connsiteX11" fmla="*/ 1819275 w 1819275"/>
                <a:gd name="connsiteY11" fmla="*/ 123136 h 408137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58613 w 1819275"/>
                <a:gd name="connsiteY4" fmla="*/ 21789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978 h 408151"/>
                <a:gd name="connsiteX1" fmla="*/ 367154 w 1819275"/>
                <a:gd name="connsiteY1" fmla="*/ 195487 h 408151"/>
                <a:gd name="connsiteX2" fmla="*/ 539414 w 1819275"/>
                <a:gd name="connsiteY2" fmla="*/ 40689 h 408151"/>
                <a:gd name="connsiteX3" fmla="*/ 647282 w 1819275"/>
                <a:gd name="connsiteY3" fmla="*/ 323297 h 408151"/>
                <a:gd name="connsiteX4" fmla="*/ 758613 w 1819275"/>
                <a:gd name="connsiteY4" fmla="*/ 36123 h 408151"/>
                <a:gd name="connsiteX5" fmla="*/ 863805 w 1819275"/>
                <a:gd name="connsiteY5" fmla="*/ 312791 h 408151"/>
                <a:gd name="connsiteX6" fmla="*/ 968483 w 1819275"/>
                <a:gd name="connsiteY6" fmla="*/ 36615 h 408151"/>
                <a:gd name="connsiteX7" fmla="*/ 1092724 w 1819275"/>
                <a:gd name="connsiteY7" fmla="*/ 308519 h 408151"/>
                <a:gd name="connsiteX8" fmla="*/ 1215960 w 1819275"/>
                <a:gd name="connsiteY8" fmla="*/ 601 h 408151"/>
                <a:gd name="connsiteX9" fmla="*/ 1310228 w 1819275"/>
                <a:gd name="connsiteY9" fmla="*/ 405954 h 408151"/>
                <a:gd name="connsiteX10" fmla="*/ 1385642 w 1819275"/>
                <a:gd name="connsiteY10" fmla="*/ 160857 h 408151"/>
                <a:gd name="connsiteX11" fmla="*/ 1819275 w 1819275"/>
                <a:gd name="connsiteY11" fmla="*/ 123150 h 408151"/>
                <a:gd name="connsiteX0" fmla="*/ 0 w 1819275"/>
                <a:gd name="connsiteY0" fmla="*/ 196011 h 408184"/>
                <a:gd name="connsiteX1" fmla="*/ 367154 w 1819275"/>
                <a:gd name="connsiteY1" fmla="*/ 195520 h 408184"/>
                <a:gd name="connsiteX2" fmla="*/ 539414 w 1819275"/>
                <a:gd name="connsiteY2" fmla="*/ 40722 h 408184"/>
                <a:gd name="connsiteX3" fmla="*/ 647282 w 1819275"/>
                <a:gd name="connsiteY3" fmla="*/ 323330 h 408184"/>
                <a:gd name="connsiteX4" fmla="*/ 758613 w 1819275"/>
                <a:gd name="connsiteY4" fmla="*/ 36156 h 408184"/>
                <a:gd name="connsiteX5" fmla="*/ 863805 w 1819275"/>
                <a:gd name="connsiteY5" fmla="*/ 312824 h 408184"/>
                <a:gd name="connsiteX6" fmla="*/ 968483 w 1819275"/>
                <a:gd name="connsiteY6" fmla="*/ 36648 h 408184"/>
                <a:gd name="connsiteX7" fmla="*/ 1083199 w 1819275"/>
                <a:gd name="connsiteY7" fmla="*/ 306171 h 408184"/>
                <a:gd name="connsiteX8" fmla="*/ 1215960 w 1819275"/>
                <a:gd name="connsiteY8" fmla="*/ 634 h 408184"/>
                <a:gd name="connsiteX9" fmla="*/ 1310228 w 1819275"/>
                <a:gd name="connsiteY9" fmla="*/ 405987 h 408184"/>
                <a:gd name="connsiteX10" fmla="*/ 1385642 w 1819275"/>
                <a:gd name="connsiteY10" fmla="*/ 160890 h 408184"/>
                <a:gd name="connsiteX11" fmla="*/ 1819275 w 1819275"/>
                <a:gd name="connsiteY11" fmla="*/ 123183 h 408184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7582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5912 h 408085"/>
                <a:gd name="connsiteX1" fmla="*/ 367154 w 1819275"/>
                <a:gd name="connsiteY1" fmla="*/ 195421 h 408085"/>
                <a:gd name="connsiteX2" fmla="*/ 539414 w 1819275"/>
                <a:gd name="connsiteY2" fmla="*/ 40623 h 408085"/>
                <a:gd name="connsiteX3" fmla="*/ 647282 w 1819275"/>
                <a:gd name="connsiteY3" fmla="*/ 323231 h 408085"/>
                <a:gd name="connsiteX4" fmla="*/ 758613 w 1819275"/>
                <a:gd name="connsiteY4" fmla="*/ 36057 h 408085"/>
                <a:gd name="connsiteX5" fmla="*/ 863805 w 1819275"/>
                <a:gd name="connsiteY5" fmla="*/ 317487 h 408085"/>
                <a:gd name="connsiteX6" fmla="*/ 968483 w 1819275"/>
                <a:gd name="connsiteY6" fmla="*/ 36549 h 408085"/>
                <a:gd name="connsiteX7" fmla="*/ 1078436 w 1819275"/>
                <a:gd name="connsiteY7" fmla="*/ 313215 h 408085"/>
                <a:gd name="connsiteX8" fmla="*/ 1215960 w 1819275"/>
                <a:gd name="connsiteY8" fmla="*/ 535 h 408085"/>
                <a:gd name="connsiteX9" fmla="*/ 1310228 w 1819275"/>
                <a:gd name="connsiteY9" fmla="*/ 405888 h 408085"/>
                <a:gd name="connsiteX10" fmla="*/ 1385642 w 1819275"/>
                <a:gd name="connsiteY10" fmla="*/ 160791 h 408085"/>
                <a:gd name="connsiteX11" fmla="*/ 1819275 w 1819275"/>
                <a:gd name="connsiteY11" fmla="*/ 123084 h 408085"/>
                <a:gd name="connsiteX0" fmla="*/ 0 w 1819275"/>
                <a:gd name="connsiteY0" fmla="*/ 162627 h 374037"/>
                <a:gd name="connsiteX1" fmla="*/ 367154 w 1819275"/>
                <a:gd name="connsiteY1" fmla="*/ 162136 h 374037"/>
                <a:gd name="connsiteX2" fmla="*/ 539414 w 1819275"/>
                <a:gd name="connsiteY2" fmla="*/ 7338 h 374037"/>
                <a:gd name="connsiteX3" fmla="*/ 647282 w 1819275"/>
                <a:gd name="connsiteY3" fmla="*/ 289946 h 374037"/>
                <a:gd name="connsiteX4" fmla="*/ 758613 w 1819275"/>
                <a:gd name="connsiteY4" fmla="*/ 2772 h 374037"/>
                <a:gd name="connsiteX5" fmla="*/ 863805 w 1819275"/>
                <a:gd name="connsiteY5" fmla="*/ 284202 h 374037"/>
                <a:gd name="connsiteX6" fmla="*/ 968483 w 1819275"/>
                <a:gd name="connsiteY6" fmla="*/ 3264 h 374037"/>
                <a:gd name="connsiteX7" fmla="*/ 1078436 w 1819275"/>
                <a:gd name="connsiteY7" fmla="*/ 279930 h 374037"/>
                <a:gd name="connsiteX8" fmla="*/ 1199291 w 1819275"/>
                <a:gd name="connsiteY8" fmla="*/ 588 h 374037"/>
                <a:gd name="connsiteX9" fmla="*/ 1310228 w 1819275"/>
                <a:gd name="connsiteY9" fmla="*/ 372603 h 374037"/>
                <a:gd name="connsiteX10" fmla="*/ 1385642 w 1819275"/>
                <a:gd name="connsiteY10" fmla="*/ 127506 h 374037"/>
                <a:gd name="connsiteX11" fmla="*/ 1819275 w 1819275"/>
                <a:gd name="connsiteY11" fmla="*/ 89799 h 374037"/>
                <a:gd name="connsiteX0" fmla="*/ 0 w 1819275"/>
                <a:gd name="connsiteY0" fmla="*/ 162043 h 373453"/>
                <a:gd name="connsiteX1" fmla="*/ 367154 w 1819275"/>
                <a:gd name="connsiteY1" fmla="*/ 161552 h 373453"/>
                <a:gd name="connsiteX2" fmla="*/ 539414 w 1819275"/>
                <a:gd name="connsiteY2" fmla="*/ 6754 h 373453"/>
                <a:gd name="connsiteX3" fmla="*/ 647282 w 1819275"/>
                <a:gd name="connsiteY3" fmla="*/ 289362 h 373453"/>
                <a:gd name="connsiteX4" fmla="*/ 758613 w 1819275"/>
                <a:gd name="connsiteY4" fmla="*/ 2188 h 373453"/>
                <a:gd name="connsiteX5" fmla="*/ 863805 w 1819275"/>
                <a:gd name="connsiteY5" fmla="*/ 283618 h 373453"/>
                <a:gd name="connsiteX6" fmla="*/ 968483 w 1819275"/>
                <a:gd name="connsiteY6" fmla="*/ 2680 h 373453"/>
                <a:gd name="connsiteX7" fmla="*/ 1078436 w 1819275"/>
                <a:gd name="connsiteY7" fmla="*/ 279346 h 373453"/>
                <a:gd name="connsiteX8" fmla="*/ 1199291 w 1819275"/>
                <a:gd name="connsiteY8" fmla="*/ 4 h 373453"/>
                <a:gd name="connsiteX9" fmla="*/ 1310228 w 1819275"/>
                <a:gd name="connsiteY9" fmla="*/ 372019 h 373453"/>
                <a:gd name="connsiteX10" fmla="*/ 1385642 w 1819275"/>
                <a:gd name="connsiteY10" fmla="*/ 126922 h 373453"/>
                <a:gd name="connsiteX11" fmla="*/ 1819275 w 1819275"/>
                <a:gd name="connsiteY11" fmla="*/ 89215 h 373453"/>
                <a:gd name="connsiteX0" fmla="*/ 0 w 1819275"/>
                <a:gd name="connsiteY0" fmla="*/ 173948 h 385615"/>
                <a:gd name="connsiteX1" fmla="*/ 367154 w 1819275"/>
                <a:gd name="connsiteY1" fmla="*/ 173457 h 385615"/>
                <a:gd name="connsiteX2" fmla="*/ 539414 w 1819275"/>
                <a:gd name="connsiteY2" fmla="*/ 18659 h 385615"/>
                <a:gd name="connsiteX3" fmla="*/ 647282 w 1819275"/>
                <a:gd name="connsiteY3" fmla="*/ 301267 h 385615"/>
                <a:gd name="connsiteX4" fmla="*/ 758613 w 1819275"/>
                <a:gd name="connsiteY4" fmla="*/ 14093 h 385615"/>
                <a:gd name="connsiteX5" fmla="*/ 863805 w 1819275"/>
                <a:gd name="connsiteY5" fmla="*/ 295523 h 385615"/>
                <a:gd name="connsiteX6" fmla="*/ 968483 w 1819275"/>
                <a:gd name="connsiteY6" fmla="*/ 14585 h 385615"/>
                <a:gd name="connsiteX7" fmla="*/ 1078436 w 1819275"/>
                <a:gd name="connsiteY7" fmla="*/ 291251 h 385615"/>
                <a:gd name="connsiteX8" fmla="*/ 1182622 w 1819275"/>
                <a:gd name="connsiteY8" fmla="*/ 3 h 385615"/>
                <a:gd name="connsiteX9" fmla="*/ 1310228 w 1819275"/>
                <a:gd name="connsiteY9" fmla="*/ 383924 h 385615"/>
                <a:gd name="connsiteX10" fmla="*/ 1385642 w 1819275"/>
                <a:gd name="connsiteY10" fmla="*/ 138827 h 385615"/>
                <a:gd name="connsiteX11" fmla="*/ 1819275 w 1819275"/>
                <a:gd name="connsiteY11" fmla="*/ 101120 h 385615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05488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368"/>
                <a:gd name="connsiteX1" fmla="*/ 255235 w 1531143"/>
                <a:gd name="connsiteY1" fmla="*/ 173455 h 301368"/>
                <a:gd name="connsiteX2" fmla="*/ 425113 w 1531143"/>
                <a:gd name="connsiteY2" fmla="*/ 47232 h 301368"/>
                <a:gd name="connsiteX3" fmla="*/ 535363 w 1531143"/>
                <a:gd name="connsiteY3" fmla="*/ 301265 h 301368"/>
                <a:gd name="connsiteX4" fmla="*/ 646694 w 1531143"/>
                <a:gd name="connsiteY4" fmla="*/ 14091 h 301368"/>
                <a:gd name="connsiteX5" fmla="*/ 751886 w 1531143"/>
                <a:gd name="connsiteY5" fmla="*/ 295521 h 301368"/>
                <a:gd name="connsiteX6" fmla="*/ 856564 w 1531143"/>
                <a:gd name="connsiteY6" fmla="*/ 14583 h 301368"/>
                <a:gd name="connsiteX7" fmla="*/ 966517 w 1531143"/>
                <a:gd name="connsiteY7" fmla="*/ 291249 h 301368"/>
                <a:gd name="connsiteX8" fmla="*/ 1070703 w 1531143"/>
                <a:gd name="connsiteY8" fmla="*/ 1 h 301368"/>
                <a:gd name="connsiteX9" fmla="*/ 1169734 w 1531143"/>
                <a:gd name="connsiteY9" fmla="*/ 293434 h 301368"/>
                <a:gd name="connsiteX10" fmla="*/ 1283248 w 1531143"/>
                <a:gd name="connsiteY10" fmla="*/ 145970 h 301368"/>
                <a:gd name="connsiteX11" fmla="*/ 1531143 w 1531143"/>
                <a:gd name="connsiteY11" fmla="*/ 103500 h 301368"/>
                <a:gd name="connsiteX0" fmla="*/ 0 w 1531143"/>
                <a:gd name="connsiteY0" fmla="*/ 176327 h 310881"/>
                <a:gd name="connsiteX1" fmla="*/ 255235 w 1531143"/>
                <a:gd name="connsiteY1" fmla="*/ 173455 h 310881"/>
                <a:gd name="connsiteX2" fmla="*/ 425113 w 1531143"/>
                <a:gd name="connsiteY2" fmla="*/ 47232 h 310881"/>
                <a:gd name="connsiteX3" fmla="*/ 518694 w 1531143"/>
                <a:gd name="connsiteY3" fmla="*/ 310790 h 310881"/>
                <a:gd name="connsiteX4" fmla="*/ 646694 w 1531143"/>
                <a:gd name="connsiteY4" fmla="*/ 14091 h 310881"/>
                <a:gd name="connsiteX5" fmla="*/ 751886 w 1531143"/>
                <a:gd name="connsiteY5" fmla="*/ 295521 h 310881"/>
                <a:gd name="connsiteX6" fmla="*/ 856564 w 1531143"/>
                <a:gd name="connsiteY6" fmla="*/ 14583 h 310881"/>
                <a:gd name="connsiteX7" fmla="*/ 966517 w 1531143"/>
                <a:gd name="connsiteY7" fmla="*/ 291249 h 310881"/>
                <a:gd name="connsiteX8" fmla="*/ 1070703 w 1531143"/>
                <a:gd name="connsiteY8" fmla="*/ 1 h 310881"/>
                <a:gd name="connsiteX9" fmla="*/ 1169734 w 1531143"/>
                <a:gd name="connsiteY9" fmla="*/ 293434 h 310881"/>
                <a:gd name="connsiteX10" fmla="*/ 1283248 w 1531143"/>
                <a:gd name="connsiteY10" fmla="*/ 145970 h 310881"/>
                <a:gd name="connsiteX11" fmla="*/ 1531143 w 1531143"/>
                <a:gd name="connsiteY11" fmla="*/ 103500 h 310881"/>
                <a:gd name="connsiteX0" fmla="*/ 0 w 1531143"/>
                <a:gd name="connsiteY0" fmla="*/ 176327 h 310791"/>
                <a:gd name="connsiteX1" fmla="*/ 255235 w 1531143"/>
                <a:gd name="connsiteY1" fmla="*/ 173455 h 310791"/>
                <a:gd name="connsiteX2" fmla="*/ 425113 w 1531143"/>
                <a:gd name="connsiteY2" fmla="*/ 47232 h 310791"/>
                <a:gd name="connsiteX3" fmla="*/ 518694 w 1531143"/>
                <a:gd name="connsiteY3" fmla="*/ 310790 h 310791"/>
                <a:gd name="connsiteX4" fmla="*/ 646694 w 1531143"/>
                <a:gd name="connsiteY4" fmla="*/ 14091 h 310791"/>
                <a:gd name="connsiteX5" fmla="*/ 751886 w 1531143"/>
                <a:gd name="connsiteY5" fmla="*/ 295521 h 310791"/>
                <a:gd name="connsiteX6" fmla="*/ 856564 w 1531143"/>
                <a:gd name="connsiteY6" fmla="*/ 14583 h 310791"/>
                <a:gd name="connsiteX7" fmla="*/ 966517 w 1531143"/>
                <a:gd name="connsiteY7" fmla="*/ 291249 h 310791"/>
                <a:gd name="connsiteX8" fmla="*/ 1070703 w 1531143"/>
                <a:gd name="connsiteY8" fmla="*/ 1 h 310791"/>
                <a:gd name="connsiteX9" fmla="*/ 1169734 w 1531143"/>
                <a:gd name="connsiteY9" fmla="*/ 293434 h 310791"/>
                <a:gd name="connsiteX10" fmla="*/ 1283248 w 1531143"/>
                <a:gd name="connsiteY10" fmla="*/ 145970 h 310791"/>
                <a:gd name="connsiteX11" fmla="*/ 1531143 w 1531143"/>
                <a:gd name="connsiteY11" fmla="*/ 103500 h 310791"/>
                <a:gd name="connsiteX0" fmla="*/ 0 w 1531143"/>
                <a:gd name="connsiteY0" fmla="*/ 176327 h 310845"/>
                <a:gd name="connsiteX1" fmla="*/ 255235 w 1531143"/>
                <a:gd name="connsiteY1" fmla="*/ 173455 h 310845"/>
                <a:gd name="connsiteX2" fmla="*/ 406063 w 1531143"/>
                <a:gd name="connsiteY2" fmla="*/ 40088 h 310845"/>
                <a:gd name="connsiteX3" fmla="*/ 518694 w 1531143"/>
                <a:gd name="connsiteY3" fmla="*/ 310790 h 310845"/>
                <a:gd name="connsiteX4" fmla="*/ 646694 w 1531143"/>
                <a:gd name="connsiteY4" fmla="*/ 14091 h 310845"/>
                <a:gd name="connsiteX5" fmla="*/ 751886 w 1531143"/>
                <a:gd name="connsiteY5" fmla="*/ 295521 h 310845"/>
                <a:gd name="connsiteX6" fmla="*/ 856564 w 1531143"/>
                <a:gd name="connsiteY6" fmla="*/ 14583 h 310845"/>
                <a:gd name="connsiteX7" fmla="*/ 966517 w 1531143"/>
                <a:gd name="connsiteY7" fmla="*/ 291249 h 310845"/>
                <a:gd name="connsiteX8" fmla="*/ 1070703 w 1531143"/>
                <a:gd name="connsiteY8" fmla="*/ 1 h 310845"/>
                <a:gd name="connsiteX9" fmla="*/ 1169734 w 1531143"/>
                <a:gd name="connsiteY9" fmla="*/ 293434 h 310845"/>
                <a:gd name="connsiteX10" fmla="*/ 1283248 w 1531143"/>
                <a:gd name="connsiteY10" fmla="*/ 145970 h 310845"/>
                <a:gd name="connsiteX11" fmla="*/ 1531143 w 1531143"/>
                <a:gd name="connsiteY11" fmla="*/ 103500 h 310845"/>
                <a:gd name="connsiteX0" fmla="*/ 0 w 1531143"/>
                <a:gd name="connsiteY0" fmla="*/ 176327 h 310852"/>
                <a:gd name="connsiteX1" fmla="*/ 255235 w 1531143"/>
                <a:gd name="connsiteY1" fmla="*/ 173455 h 310852"/>
                <a:gd name="connsiteX2" fmla="*/ 406063 w 1531143"/>
                <a:gd name="connsiteY2" fmla="*/ 40088 h 310852"/>
                <a:gd name="connsiteX3" fmla="*/ 518694 w 1531143"/>
                <a:gd name="connsiteY3" fmla="*/ 310790 h 310852"/>
                <a:gd name="connsiteX4" fmla="*/ 646694 w 1531143"/>
                <a:gd name="connsiteY4" fmla="*/ 14091 h 310852"/>
                <a:gd name="connsiteX5" fmla="*/ 751886 w 1531143"/>
                <a:gd name="connsiteY5" fmla="*/ 295521 h 310852"/>
                <a:gd name="connsiteX6" fmla="*/ 856564 w 1531143"/>
                <a:gd name="connsiteY6" fmla="*/ 14583 h 310852"/>
                <a:gd name="connsiteX7" fmla="*/ 966517 w 1531143"/>
                <a:gd name="connsiteY7" fmla="*/ 291249 h 310852"/>
                <a:gd name="connsiteX8" fmla="*/ 1070703 w 1531143"/>
                <a:gd name="connsiteY8" fmla="*/ 1 h 310852"/>
                <a:gd name="connsiteX9" fmla="*/ 1169734 w 1531143"/>
                <a:gd name="connsiteY9" fmla="*/ 293434 h 310852"/>
                <a:gd name="connsiteX10" fmla="*/ 1283248 w 1531143"/>
                <a:gd name="connsiteY10" fmla="*/ 145970 h 310852"/>
                <a:gd name="connsiteX11" fmla="*/ 1531143 w 1531143"/>
                <a:gd name="connsiteY11" fmla="*/ 103500 h 310852"/>
                <a:gd name="connsiteX0" fmla="*/ 0 w 1531143"/>
                <a:gd name="connsiteY0" fmla="*/ 176327 h 320368"/>
                <a:gd name="connsiteX1" fmla="*/ 255235 w 1531143"/>
                <a:gd name="connsiteY1" fmla="*/ 173455 h 320368"/>
                <a:gd name="connsiteX2" fmla="*/ 406063 w 1531143"/>
                <a:gd name="connsiteY2" fmla="*/ 40088 h 320368"/>
                <a:gd name="connsiteX3" fmla="*/ 521075 w 1531143"/>
                <a:gd name="connsiteY3" fmla="*/ 320315 h 320368"/>
                <a:gd name="connsiteX4" fmla="*/ 646694 w 1531143"/>
                <a:gd name="connsiteY4" fmla="*/ 14091 h 320368"/>
                <a:gd name="connsiteX5" fmla="*/ 751886 w 1531143"/>
                <a:gd name="connsiteY5" fmla="*/ 295521 h 320368"/>
                <a:gd name="connsiteX6" fmla="*/ 856564 w 1531143"/>
                <a:gd name="connsiteY6" fmla="*/ 14583 h 320368"/>
                <a:gd name="connsiteX7" fmla="*/ 966517 w 1531143"/>
                <a:gd name="connsiteY7" fmla="*/ 291249 h 320368"/>
                <a:gd name="connsiteX8" fmla="*/ 1070703 w 1531143"/>
                <a:gd name="connsiteY8" fmla="*/ 1 h 320368"/>
                <a:gd name="connsiteX9" fmla="*/ 1169734 w 1531143"/>
                <a:gd name="connsiteY9" fmla="*/ 293434 h 320368"/>
                <a:gd name="connsiteX10" fmla="*/ 1283248 w 1531143"/>
                <a:gd name="connsiteY10" fmla="*/ 145970 h 320368"/>
                <a:gd name="connsiteX11" fmla="*/ 1531143 w 1531143"/>
                <a:gd name="connsiteY11" fmla="*/ 103500 h 320368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6694 w 1531143"/>
                <a:gd name="connsiteY4" fmla="*/ 14091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4134"/>
                <a:gd name="connsiteX1" fmla="*/ 255235 w 1531143"/>
                <a:gd name="connsiteY1" fmla="*/ 173455 h 324134"/>
                <a:gd name="connsiteX2" fmla="*/ 406063 w 1531143"/>
                <a:gd name="connsiteY2" fmla="*/ 40088 h 324134"/>
                <a:gd name="connsiteX3" fmla="*/ 521075 w 1531143"/>
                <a:gd name="connsiteY3" fmla="*/ 320315 h 324134"/>
                <a:gd name="connsiteX4" fmla="*/ 644313 w 1531143"/>
                <a:gd name="connsiteY4" fmla="*/ 37903 h 324134"/>
                <a:gd name="connsiteX5" fmla="*/ 754267 w 1531143"/>
                <a:gd name="connsiteY5" fmla="*/ 324096 h 324134"/>
                <a:gd name="connsiteX6" fmla="*/ 856564 w 1531143"/>
                <a:gd name="connsiteY6" fmla="*/ 14583 h 324134"/>
                <a:gd name="connsiteX7" fmla="*/ 966517 w 1531143"/>
                <a:gd name="connsiteY7" fmla="*/ 291249 h 324134"/>
                <a:gd name="connsiteX8" fmla="*/ 1070703 w 1531143"/>
                <a:gd name="connsiteY8" fmla="*/ 1 h 324134"/>
                <a:gd name="connsiteX9" fmla="*/ 1169734 w 1531143"/>
                <a:gd name="connsiteY9" fmla="*/ 293434 h 324134"/>
                <a:gd name="connsiteX10" fmla="*/ 1283248 w 1531143"/>
                <a:gd name="connsiteY10" fmla="*/ 145970 h 324134"/>
                <a:gd name="connsiteX11" fmla="*/ 1531143 w 1531143"/>
                <a:gd name="connsiteY11" fmla="*/ 103500 h 324134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1458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4530"/>
                <a:gd name="connsiteX1" fmla="*/ 255235 w 1531143"/>
                <a:gd name="connsiteY1" fmla="*/ 139824 h 294530"/>
                <a:gd name="connsiteX2" fmla="*/ 406063 w 1531143"/>
                <a:gd name="connsiteY2" fmla="*/ 6457 h 294530"/>
                <a:gd name="connsiteX3" fmla="*/ 521075 w 1531143"/>
                <a:gd name="connsiteY3" fmla="*/ 286684 h 294530"/>
                <a:gd name="connsiteX4" fmla="*/ 644313 w 1531143"/>
                <a:gd name="connsiteY4" fmla="*/ 4272 h 294530"/>
                <a:gd name="connsiteX5" fmla="*/ 754267 w 1531143"/>
                <a:gd name="connsiteY5" fmla="*/ 290465 h 294530"/>
                <a:gd name="connsiteX6" fmla="*/ 856564 w 1531143"/>
                <a:gd name="connsiteY6" fmla="*/ 2 h 294530"/>
                <a:gd name="connsiteX7" fmla="*/ 983186 w 1531143"/>
                <a:gd name="connsiteY7" fmla="*/ 286193 h 294530"/>
                <a:gd name="connsiteX8" fmla="*/ 1089753 w 1531143"/>
                <a:gd name="connsiteY8" fmla="*/ 4470 h 294530"/>
                <a:gd name="connsiteX9" fmla="*/ 1193546 w 1531143"/>
                <a:gd name="connsiteY9" fmla="*/ 293140 h 294530"/>
                <a:gd name="connsiteX10" fmla="*/ 1283248 w 1531143"/>
                <a:gd name="connsiteY10" fmla="*/ 112339 h 294530"/>
                <a:gd name="connsiteX11" fmla="*/ 1531143 w 1531143"/>
                <a:gd name="connsiteY11" fmla="*/ 69869 h 294530"/>
                <a:gd name="connsiteX0" fmla="*/ 0 w 1531143"/>
                <a:gd name="connsiteY0" fmla="*/ 142696 h 293148"/>
                <a:gd name="connsiteX1" fmla="*/ 255235 w 1531143"/>
                <a:gd name="connsiteY1" fmla="*/ 139824 h 293148"/>
                <a:gd name="connsiteX2" fmla="*/ 406063 w 1531143"/>
                <a:gd name="connsiteY2" fmla="*/ 6457 h 293148"/>
                <a:gd name="connsiteX3" fmla="*/ 521075 w 1531143"/>
                <a:gd name="connsiteY3" fmla="*/ 286684 h 293148"/>
                <a:gd name="connsiteX4" fmla="*/ 644313 w 1531143"/>
                <a:gd name="connsiteY4" fmla="*/ 4272 h 293148"/>
                <a:gd name="connsiteX5" fmla="*/ 754267 w 1531143"/>
                <a:gd name="connsiteY5" fmla="*/ 290465 h 293148"/>
                <a:gd name="connsiteX6" fmla="*/ 856564 w 1531143"/>
                <a:gd name="connsiteY6" fmla="*/ 2 h 293148"/>
                <a:gd name="connsiteX7" fmla="*/ 983186 w 1531143"/>
                <a:gd name="connsiteY7" fmla="*/ 286193 h 293148"/>
                <a:gd name="connsiteX8" fmla="*/ 1089753 w 1531143"/>
                <a:gd name="connsiteY8" fmla="*/ 4470 h 293148"/>
                <a:gd name="connsiteX9" fmla="*/ 1193546 w 1531143"/>
                <a:gd name="connsiteY9" fmla="*/ 293140 h 293148"/>
                <a:gd name="connsiteX10" fmla="*/ 1283248 w 1531143"/>
                <a:gd name="connsiteY10" fmla="*/ 112339 h 293148"/>
                <a:gd name="connsiteX11" fmla="*/ 1531143 w 1531143"/>
                <a:gd name="connsiteY11" fmla="*/ 69869 h 293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297100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2093" h="290466">
                  <a:moveTo>
                    <a:pt x="0" y="142696"/>
                  </a:moveTo>
                  <a:lnTo>
                    <a:pt x="297100" y="144586"/>
                  </a:lnTo>
                  <a:cubicBezTo>
                    <a:pt x="350488" y="143311"/>
                    <a:pt x="368734" y="-17226"/>
                    <a:pt x="406063" y="6457"/>
                  </a:cubicBezTo>
                  <a:cubicBezTo>
                    <a:pt x="443392" y="30140"/>
                    <a:pt x="481367" y="287048"/>
                    <a:pt x="521075" y="286684"/>
                  </a:cubicBezTo>
                  <a:cubicBezTo>
                    <a:pt x="560783" y="286320"/>
                    <a:pt x="605448" y="3642"/>
                    <a:pt x="644313" y="4272"/>
                  </a:cubicBezTo>
                  <a:cubicBezTo>
                    <a:pt x="683178" y="4902"/>
                    <a:pt x="718892" y="291177"/>
                    <a:pt x="754267" y="290465"/>
                  </a:cubicBezTo>
                  <a:cubicBezTo>
                    <a:pt x="789642" y="289753"/>
                    <a:pt x="818411" y="714"/>
                    <a:pt x="856564" y="2"/>
                  </a:cubicBezTo>
                  <a:cubicBezTo>
                    <a:pt x="894717" y="-710"/>
                    <a:pt x="944321" y="285448"/>
                    <a:pt x="983186" y="286193"/>
                  </a:cubicBezTo>
                  <a:cubicBezTo>
                    <a:pt x="1022051" y="286938"/>
                    <a:pt x="1054693" y="4503"/>
                    <a:pt x="1089753" y="4470"/>
                  </a:cubicBezTo>
                  <a:cubicBezTo>
                    <a:pt x="1124813" y="4437"/>
                    <a:pt x="1160106" y="261668"/>
                    <a:pt x="1193546" y="285996"/>
                  </a:cubicBezTo>
                  <a:cubicBezTo>
                    <a:pt x="1226986" y="310324"/>
                    <a:pt x="1234920" y="151139"/>
                    <a:pt x="1290392" y="150439"/>
                  </a:cubicBezTo>
                  <a:lnTo>
                    <a:pt x="1512093" y="1532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E8BC5-3855-420E-8275-C804AFDC9472}"/>
              </a:ext>
            </a:extLst>
          </p:cNvPr>
          <p:cNvGrpSpPr/>
          <p:nvPr/>
        </p:nvGrpSpPr>
        <p:grpSpPr>
          <a:xfrm>
            <a:off x="509077" y="5212645"/>
            <a:ext cx="1544937" cy="601552"/>
            <a:chOff x="340423" y="3488927"/>
            <a:chExt cx="1544937" cy="601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A8EB5-0C8F-4700-967C-B7587397881C}"/>
                </a:ext>
              </a:extLst>
            </p:cNvPr>
            <p:cNvSpPr/>
            <p:nvPr/>
          </p:nvSpPr>
          <p:spPr>
            <a:xfrm>
              <a:off x="340423" y="3488927"/>
              <a:ext cx="385441" cy="601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D3ACC3-713F-4752-AEE2-9BFDAD589D7E}"/>
                </a:ext>
              </a:extLst>
            </p:cNvPr>
            <p:cNvSpPr/>
            <p:nvPr/>
          </p:nvSpPr>
          <p:spPr>
            <a:xfrm>
              <a:off x="1499919" y="3488927"/>
              <a:ext cx="385441" cy="601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00B2C1-34C1-42B0-B584-BE221BE9AB10}"/>
                </a:ext>
              </a:extLst>
            </p:cNvPr>
            <p:cNvSpPr/>
            <p:nvPr/>
          </p:nvSpPr>
          <p:spPr>
            <a:xfrm>
              <a:off x="725865" y="3651453"/>
              <a:ext cx="774054" cy="290466"/>
            </a:xfrm>
            <a:custGeom>
              <a:avLst/>
              <a:gdLst>
                <a:gd name="connsiteX0" fmla="*/ 0 w 1828800"/>
                <a:gd name="connsiteY0" fmla="*/ 169791 h 462134"/>
                <a:gd name="connsiteX1" fmla="*/ 414779 w 1828800"/>
                <a:gd name="connsiteY1" fmla="*/ 216925 h 462134"/>
                <a:gd name="connsiteX2" fmla="*/ 565608 w 1828800"/>
                <a:gd name="connsiteY2" fmla="*/ 66096 h 462134"/>
                <a:gd name="connsiteX3" fmla="*/ 725864 w 1828800"/>
                <a:gd name="connsiteY3" fmla="*/ 367754 h 462134"/>
                <a:gd name="connsiteX4" fmla="*/ 782425 w 1828800"/>
                <a:gd name="connsiteY4" fmla="*/ 47243 h 462134"/>
                <a:gd name="connsiteX5" fmla="*/ 970961 w 1828800"/>
                <a:gd name="connsiteY5" fmla="*/ 462022 h 462134"/>
                <a:gd name="connsiteX6" fmla="*/ 980388 w 1828800"/>
                <a:gd name="connsiteY6" fmla="*/ 109 h 462134"/>
                <a:gd name="connsiteX7" fmla="*/ 1168924 w 1828800"/>
                <a:gd name="connsiteY7" fmla="*/ 414888 h 462134"/>
                <a:gd name="connsiteX8" fmla="*/ 1225485 w 1828800"/>
                <a:gd name="connsiteY8" fmla="*/ 28389 h 462134"/>
                <a:gd name="connsiteX9" fmla="*/ 1319753 w 1828800"/>
                <a:gd name="connsiteY9" fmla="*/ 433742 h 462134"/>
                <a:gd name="connsiteX10" fmla="*/ 1395167 w 1828800"/>
                <a:gd name="connsiteY10" fmla="*/ 188645 h 462134"/>
                <a:gd name="connsiteX11" fmla="*/ 1828800 w 1828800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56807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234"/>
                <a:gd name="connsiteX1" fmla="*/ 367154 w 1819275"/>
                <a:gd name="connsiteY1" fmla="*/ 223275 h 462234"/>
                <a:gd name="connsiteX2" fmla="*/ 553702 w 1819275"/>
                <a:gd name="connsiteY2" fmla="*/ 66096 h 462234"/>
                <a:gd name="connsiteX3" fmla="*/ 663951 w 1819275"/>
                <a:gd name="connsiteY3" fmla="*/ 355847 h 462234"/>
                <a:gd name="connsiteX4" fmla="*/ 765757 w 1819275"/>
                <a:gd name="connsiteY4" fmla="*/ 63912 h 462234"/>
                <a:gd name="connsiteX5" fmla="*/ 961436 w 1819275"/>
                <a:gd name="connsiteY5" fmla="*/ 462022 h 462234"/>
                <a:gd name="connsiteX6" fmla="*/ 970863 w 1819275"/>
                <a:gd name="connsiteY6" fmla="*/ 109 h 462234"/>
                <a:gd name="connsiteX7" fmla="*/ 1159399 w 1819275"/>
                <a:gd name="connsiteY7" fmla="*/ 414888 h 462234"/>
                <a:gd name="connsiteX8" fmla="*/ 1215960 w 1819275"/>
                <a:gd name="connsiteY8" fmla="*/ 28389 h 462234"/>
                <a:gd name="connsiteX9" fmla="*/ 1310228 w 1819275"/>
                <a:gd name="connsiteY9" fmla="*/ 433742 h 462234"/>
                <a:gd name="connsiteX10" fmla="*/ 1385642 w 1819275"/>
                <a:gd name="connsiteY10" fmla="*/ 188645 h 462234"/>
                <a:gd name="connsiteX11" fmla="*/ 1819275 w 1819275"/>
                <a:gd name="connsiteY11" fmla="*/ 150938 h 462234"/>
                <a:gd name="connsiteX0" fmla="*/ 0 w 1819275"/>
                <a:gd name="connsiteY0" fmla="*/ 223766 h 462248"/>
                <a:gd name="connsiteX1" fmla="*/ 367154 w 1819275"/>
                <a:gd name="connsiteY1" fmla="*/ 223275 h 462248"/>
                <a:gd name="connsiteX2" fmla="*/ 553702 w 1819275"/>
                <a:gd name="connsiteY2" fmla="*/ 66096 h 462248"/>
                <a:gd name="connsiteX3" fmla="*/ 663951 w 1819275"/>
                <a:gd name="connsiteY3" fmla="*/ 355847 h 462248"/>
                <a:gd name="connsiteX4" fmla="*/ 765757 w 1819275"/>
                <a:gd name="connsiteY4" fmla="*/ 63912 h 462248"/>
                <a:gd name="connsiteX5" fmla="*/ 961436 w 1819275"/>
                <a:gd name="connsiteY5" fmla="*/ 462022 h 462248"/>
                <a:gd name="connsiteX6" fmla="*/ 970863 w 1819275"/>
                <a:gd name="connsiteY6" fmla="*/ 109 h 462248"/>
                <a:gd name="connsiteX7" fmla="*/ 1159399 w 1819275"/>
                <a:gd name="connsiteY7" fmla="*/ 414888 h 462248"/>
                <a:gd name="connsiteX8" fmla="*/ 1215960 w 1819275"/>
                <a:gd name="connsiteY8" fmla="*/ 28389 h 462248"/>
                <a:gd name="connsiteX9" fmla="*/ 1310228 w 1819275"/>
                <a:gd name="connsiteY9" fmla="*/ 433742 h 462248"/>
                <a:gd name="connsiteX10" fmla="*/ 1385642 w 1819275"/>
                <a:gd name="connsiteY10" fmla="*/ 188645 h 462248"/>
                <a:gd name="connsiteX11" fmla="*/ 1819275 w 1819275"/>
                <a:gd name="connsiteY11" fmla="*/ 150938 h 46224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54"/>
                <a:gd name="connsiteX1" fmla="*/ 367154 w 1819275"/>
                <a:gd name="connsiteY1" fmla="*/ 223275 h 462154"/>
                <a:gd name="connsiteX2" fmla="*/ 539414 w 1819275"/>
                <a:gd name="connsiteY2" fmla="*/ 68477 h 462154"/>
                <a:gd name="connsiteX3" fmla="*/ 663951 w 1819275"/>
                <a:gd name="connsiteY3" fmla="*/ 355847 h 462154"/>
                <a:gd name="connsiteX4" fmla="*/ 758613 w 1819275"/>
                <a:gd name="connsiteY4" fmla="*/ 49624 h 462154"/>
                <a:gd name="connsiteX5" fmla="*/ 961436 w 1819275"/>
                <a:gd name="connsiteY5" fmla="*/ 462022 h 462154"/>
                <a:gd name="connsiteX6" fmla="*/ 970863 w 1819275"/>
                <a:gd name="connsiteY6" fmla="*/ 109 h 462154"/>
                <a:gd name="connsiteX7" fmla="*/ 1159399 w 1819275"/>
                <a:gd name="connsiteY7" fmla="*/ 414888 h 462154"/>
                <a:gd name="connsiteX8" fmla="*/ 1215960 w 1819275"/>
                <a:gd name="connsiteY8" fmla="*/ 28389 h 462154"/>
                <a:gd name="connsiteX9" fmla="*/ 1310228 w 1819275"/>
                <a:gd name="connsiteY9" fmla="*/ 433742 h 462154"/>
                <a:gd name="connsiteX10" fmla="*/ 1385642 w 1819275"/>
                <a:gd name="connsiteY10" fmla="*/ 188645 h 462154"/>
                <a:gd name="connsiteX11" fmla="*/ 1819275 w 1819275"/>
                <a:gd name="connsiteY11" fmla="*/ 150938 h 462154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900 h 436073"/>
                <a:gd name="connsiteX1" fmla="*/ 367154 w 1819275"/>
                <a:gd name="connsiteY1" fmla="*/ 223409 h 436073"/>
                <a:gd name="connsiteX2" fmla="*/ 539414 w 1819275"/>
                <a:gd name="connsiteY2" fmla="*/ 68611 h 436073"/>
                <a:gd name="connsiteX3" fmla="*/ 663951 w 1819275"/>
                <a:gd name="connsiteY3" fmla="*/ 355981 h 436073"/>
                <a:gd name="connsiteX4" fmla="*/ 758613 w 1819275"/>
                <a:gd name="connsiteY4" fmla="*/ 49758 h 436073"/>
                <a:gd name="connsiteX5" fmla="*/ 873330 w 1819275"/>
                <a:gd name="connsiteY5" fmla="*/ 350238 h 436073"/>
                <a:gd name="connsiteX6" fmla="*/ 970863 w 1819275"/>
                <a:gd name="connsiteY6" fmla="*/ 243 h 436073"/>
                <a:gd name="connsiteX7" fmla="*/ 1159399 w 1819275"/>
                <a:gd name="connsiteY7" fmla="*/ 415022 h 436073"/>
                <a:gd name="connsiteX8" fmla="*/ 1215960 w 1819275"/>
                <a:gd name="connsiteY8" fmla="*/ 28523 h 436073"/>
                <a:gd name="connsiteX9" fmla="*/ 1310228 w 1819275"/>
                <a:gd name="connsiteY9" fmla="*/ 433876 h 436073"/>
                <a:gd name="connsiteX10" fmla="*/ 1385642 w 1819275"/>
                <a:gd name="connsiteY10" fmla="*/ 188779 h 436073"/>
                <a:gd name="connsiteX11" fmla="*/ 1819275 w 1819275"/>
                <a:gd name="connsiteY11" fmla="*/ 151072 h 436073"/>
                <a:gd name="connsiteX0" fmla="*/ 0 w 1819275"/>
                <a:gd name="connsiteY0" fmla="*/ 223893 h 436066"/>
                <a:gd name="connsiteX1" fmla="*/ 367154 w 1819275"/>
                <a:gd name="connsiteY1" fmla="*/ 223402 h 436066"/>
                <a:gd name="connsiteX2" fmla="*/ 539414 w 1819275"/>
                <a:gd name="connsiteY2" fmla="*/ 68604 h 436066"/>
                <a:gd name="connsiteX3" fmla="*/ 663951 w 1819275"/>
                <a:gd name="connsiteY3" fmla="*/ 355974 h 436066"/>
                <a:gd name="connsiteX4" fmla="*/ 758613 w 1819275"/>
                <a:gd name="connsiteY4" fmla="*/ 49751 h 436066"/>
                <a:gd name="connsiteX5" fmla="*/ 873330 w 1819275"/>
                <a:gd name="connsiteY5" fmla="*/ 350231 h 436066"/>
                <a:gd name="connsiteX6" fmla="*/ 970863 w 1819275"/>
                <a:gd name="connsiteY6" fmla="*/ 236 h 436066"/>
                <a:gd name="connsiteX7" fmla="*/ 1159399 w 1819275"/>
                <a:gd name="connsiteY7" fmla="*/ 415015 h 436066"/>
                <a:gd name="connsiteX8" fmla="*/ 1215960 w 1819275"/>
                <a:gd name="connsiteY8" fmla="*/ 28516 h 436066"/>
                <a:gd name="connsiteX9" fmla="*/ 1310228 w 1819275"/>
                <a:gd name="connsiteY9" fmla="*/ 433869 h 436066"/>
                <a:gd name="connsiteX10" fmla="*/ 1385642 w 1819275"/>
                <a:gd name="connsiteY10" fmla="*/ 188772 h 436066"/>
                <a:gd name="connsiteX11" fmla="*/ 1819275 w 1819275"/>
                <a:gd name="connsiteY11" fmla="*/ 151065 h 436066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992295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878 h 408051"/>
                <a:gd name="connsiteX1" fmla="*/ 367154 w 1819275"/>
                <a:gd name="connsiteY1" fmla="*/ 195387 h 408051"/>
                <a:gd name="connsiteX2" fmla="*/ 539414 w 1819275"/>
                <a:gd name="connsiteY2" fmla="*/ 40589 h 408051"/>
                <a:gd name="connsiteX3" fmla="*/ 663951 w 1819275"/>
                <a:gd name="connsiteY3" fmla="*/ 327959 h 408051"/>
                <a:gd name="connsiteX4" fmla="*/ 758613 w 1819275"/>
                <a:gd name="connsiteY4" fmla="*/ 21736 h 408051"/>
                <a:gd name="connsiteX5" fmla="*/ 873330 w 1819275"/>
                <a:gd name="connsiteY5" fmla="*/ 322216 h 408051"/>
                <a:gd name="connsiteX6" fmla="*/ 992295 w 1819275"/>
                <a:gd name="connsiteY6" fmla="*/ 10321 h 408051"/>
                <a:gd name="connsiteX7" fmla="*/ 1123681 w 1819275"/>
                <a:gd name="connsiteY7" fmla="*/ 315562 h 408051"/>
                <a:gd name="connsiteX8" fmla="*/ 1215960 w 1819275"/>
                <a:gd name="connsiteY8" fmla="*/ 501 h 408051"/>
                <a:gd name="connsiteX9" fmla="*/ 1310228 w 1819275"/>
                <a:gd name="connsiteY9" fmla="*/ 405854 h 408051"/>
                <a:gd name="connsiteX10" fmla="*/ 1385642 w 1819275"/>
                <a:gd name="connsiteY10" fmla="*/ 160757 h 408051"/>
                <a:gd name="connsiteX11" fmla="*/ 1819275 w 1819275"/>
                <a:gd name="connsiteY11" fmla="*/ 123050 h 408051"/>
                <a:gd name="connsiteX0" fmla="*/ 0 w 1819275"/>
                <a:gd name="connsiteY0" fmla="*/ 195964 h 408137"/>
                <a:gd name="connsiteX1" fmla="*/ 367154 w 1819275"/>
                <a:gd name="connsiteY1" fmla="*/ 195473 h 408137"/>
                <a:gd name="connsiteX2" fmla="*/ 539414 w 1819275"/>
                <a:gd name="connsiteY2" fmla="*/ 40675 h 408137"/>
                <a:gd name="connsiteX3" fmla="*/ 663951 w 1819275"/>
                <a:gd name="connsiteY3" fmla="*/ 328045 h 408137"/>
                <a:gd name="connsiteX4" fmla="*/ 758613 w 1819275"/>
                <a:gd name="connsiteY4" fmla="*/ 21822 h 408137"/>
                <a:gd name="connsiteX5" fmla="*/ 873330 w 1819275"/>
                <a:gd name="connsiteY5" fmla="*/ 322302 h 408137"/>
                <a:gd name="connsiteX6" fmla="*/ 992295 w 1819275"/>
                <a:gd name="connsiteY6" fmla="*/ 10407 h 408137"/>
                <a:gd name="connsiteX7" fmla="*/ 1123681 w 1819275"/>
                <a:gd name="connsiteY7" fmla="*/ 315648 h 408137"/>
                <a:gd name="connsiteX8" fmla="*/ 1215960 w 1819275"/>
                <a:gd name="connsiteY8" fmla="*/ 587 h 408137"/>
                <a:gd name="connsiteX9" fmla="*/ 1310228 w 1819275"/>
                <a:gd name="connsiteY9" fmla="*/ 405940 h 408137"/>
                <a:gd name="connsiteX10" fmla="*/ 1385642 w 1819275"/>
                <a:gd name="connsiteY10" fmla="*/ 160843 h 408137"/>
                <a:gd name="connsiteX11" fmla="*/ 1819275 w 1819275"/>
                <a:gd name="connsiteY11" fmla="*/ 123136 h 408137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58613 w 1819275"/>
                <a:gd name="connsiteY4" fmla="*/ 21789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978 h 408151"/>
                <a:gd name="connsiteX1" fmla="*/ 367154 w 1819275"/>
                <a:gd name="connsiteY1" fmla="*/ 195487 h 408151"/>
                <a:gd name="connsiteX2" fmla="*/ 539414 w 1819275"/>
                <a:gd name="connsiteY2" fmla="*/ 40689 h 408151"/>
                <a:gd name="connsiteX3" fmla="*/ 647282 w 1819275"/>
                <a:gd name="connsiteY3" fmla="*/ 323297 h 408151"/>
                <a:gd name="connsiteX4" fmla="*/ 758613 w 1819275"/>
                <a:gd name="connsiteY4" fmla="*/ 36123 h 408151"/>
                <a:gd name="connsiteX5" fmla="*/ 863805 w 1819275"/>
                <a:gd name="connsiteY5" fmla="*/ 312791 h 408151"/>
                <a:gd name="connsiteX6" fmla="*/ 968483 w 1819275"/>
                <a:gd name="connsiteY6" fmla="*/ 36615 h 408151"/>
                <a:gd name="connsiteX7" fmla="*/ 1092724 w 1819275"/>
                <a:gd name="connsiteY7" fmla="*/ 308519 h 408151"/>
                <a:gd name="connsiteX8" fmla="*/ 1215960 w 1819275"/>
                <a:gd name="connsiteY8" fmla="*/ 601 h 408151"/>
                <a:gd name="connsiteX9" fmla="*/ 1310228 w 1819275"/>
                <a:gd name="connsiteY9" fmla="*/ 405954 h 408151"/>
                <a:gd name="connsiteX10" fmla="*/ 1385642 w 1819275"/>
                <a:gd name="connsiteY10" fmla="*/ 160857 h 408151"/>
                <a:gd name="connsiteX11" fmla="*/ 1819275 w 1819275"/>
                <a:gd name="connsiteY11" fmla="*/ 123150 h 408151"/>
                <a:gd name="connsiteX0" fmla="*/ 0 w 1819275"/>
                <a:gd name="connsiteY0" fmla="*/ 196011 h 408184"/>
                <a:gd name="connsiteX1" fmla="*/ 367154 w 1819275"/>
                <a:gd name="connsiteY1" fmla="*/ 195520 h 408184"/>
                <a:gd name="connsiteX2" fmla="*/ 539414 w 1819275"/>
                <a:gd name="connsiteY2" fmla="*/ 40722 h 408184"/>
                <a:gd name="connsiteX3" fmla="*/ 647282 w 1819275"/>
                <a:gd name="connsiteY3" fmla="*/ 323330 h 408184"/>
                <a:gd name="connsiteX4" fmla="*/ 758613 w 1819275"/>
                <a:gd name="connsiteY4" fmla="*/ 36156 h 408184"/>
                <a:gd name="connsiteX5" fmla="*/ 863805 w 1819275"/>
                <a:gd name="connsiteY5" fmla="*/ 312824 h 408184"/>
                <a:gd name="connsiteX6" fmla="*/ 968483 w 1819275"/>
                <a:gd name="connsiteY6" fmla="*/ 36648 h 408184"/>
                <a:gd name="connsiteX7" fmla="*/ 1083199 w 1819275"/>
                <a:gd name="connsiteY7" fmla="*/ 306171 h 408184"/>
                <a:gd name="connsiteX8" fmla="*/ 1215960 w 1819275"/>
                <a:gd name="connsiteY8" fmla="*/ 634 h 408184"/>
                <a:gd name="connsiteX9" fmla="*/ 1310228 w 1819275"/>
                <a:gd name="connsiteY9" fmla="*/ 405987 h 408184"/>
                <a:gd name="connsiteX10" fmla="*/ 1385642 w 1819275"/>
                <a:gd name="connsiteY10" fmla="*/ 160890 h 408184"/>
                <a:gd name="connsiteX11" fmla="*/ 1819275 w 1819275"/>
                <a:gd name="connsiteY11" fmla="*/ 123183 h 408184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7582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5912 h 408085"/>
                <a:gd name="connsiteX1" fmla="*/ 367154 w 1819275"/>
                <a:gd name="connsiteY1" fmla="*/ 195421 h 408085"/>
                <a:gd name="connsiteX2" fmla="*/ 539414 w 1819275"/>
                <a:gd name="connsiteY2" fmla="*/ 40623 h 408085"/>
                <a:gd name="connsiteX3" fmla="*/ 647282 w 1819275"/>
                <a:gd name="connsiteY3" fmla="*/ 323231 h 408085"/>
                <a:gd name="connsiteX4" fmla="*/ 758613 w 1819275"/>
                <a:gd name="connsiteY4" fmla="*/ 36057 h 408085"/>
                <a:gd name="connsiteX5" fmla="*/ 863805 w 1819275"/>
                <a:gd name="connsiteY5" fmla="*/ 317487 h 408085"/>
                <a:gd name="connsiteX6" fmla="*/ 968483 w 1819275"/>
                <a:gd name="connsiteY6" fmla="*/ 36549 h 408085"/>
                <a:gd name="connsiteX7" fmla="*/ 1078436 w 1819275"/>
                <a:gd name="connsiteY7" fmla="*/ 313215 h 408085"/>
                <a:gd name="connsiteX8" fmla="*/ 1215960 w 1819275"/>
                <a:gd name="connsiteY8" fmla="*/ 535 h 408085"/>
                <a:gd name="connsiteX9" fmla="*/ 1310228 w 1819275"/>
                <a:gd name="connsiteY9" fmla="*/ 405888 h 408085"/>
                <a:gd name="connsiteX10" fmla="*/ 1385642 w 1819275"/>
                <a:gd name="connsiteY10" fmla="*/ 160791 h 408085"/>
                <a:gd name="connsiteX11" fmla="*/ 1819275 w 1819275"/>
                <a:gd name="connsiteY11" fmla="*/ 123084 h 408085"/>
                <a:gd name="connsiteX0" fmla="*/ 0 w 1819275"/>
                <a:gd name="connsiteY0" fmla="*/ 162627 h 374037"/>
                <a:gd name="connsiteX1" fmla="*/ 367154 w 1819275"/>
                <a:gd name="connsiteY1" fmla="*/ 162136 h 374037"/>
                <a:gd name="connsiteX2" fmla="*/ 539414 w 1819275"/>
                <a:gd name="connsiteY2" fmla="*/ 7338 h 374037"/>
                <a:gd name="connsiteX3" fmla="*/ 647282 w 1819275"/>
                <a:gd name="connsiteY3" fmla="*/ 289946 h 374037"/>
                <a:gd name="connsiteX4" fmla="*/ 758613 w 1819275"/>
                <a:gd name="connsiteY4" fmla="*/ 2772 h 374037"/>
                <a:gd name="connsiteX5" fmla="*/ 863805 w 1819275"/>
                <a:gd name="connsiteY5" fmla="*/ 284202 h 374037"/>
                <a:gd name="connsiteX6" fmla="*/ 968483 w 1819275"/>
                <a:gd name="connsiteY6" fmla="*/ 3264 h 374037"/>
                <a:gd name="connsiteX7" fmla="*/ 1078436 w 1819275"/>
                <a:gd name="connsiteY7" fmla="*/ 279930 h 374037"/>
                <a:gd name="connsiteX8" fmla="*/ 1199291 w 1819275"/>
                <a:gd name="connsiteY8" fmla="*/ 588 h 374037"/>
                <a:gd name="connsiteX9" fmla="*/ 1310228 w 1819275"/>
                <a:gd name="connsiteY9" fmla="*/ 372603 h 374037"/>
                <a:gd name="connsiteX10" fmla="*/ 1385642 w 1819275"/>
                <a:gd name="connsiteY10" fmla="*/ 127506 h 374037"/>
                <a:gd name="connsiteX11" fmla="*/ 1819275 w 1819275"/>
                <a:gd name="connsiteY11" fmla="*/ 89799 h 374037"/>
                <a:gd name="connsiteX0" fmla="*/ 0 w 1819275"/>
                <a:gd name="connsiteY0" fmla="*/ 162043 h 373453"/>
                <a:gd name="connsiteX1" fmla="*/ 367154 w 1819275"/>
                <a:gd name="connsiteY1" fmla="*/ 161552 h 373453"/>
                <a:gd name="connsiteX2" fmla="*/ 539414 w 1819275"/>
                <a:gd name="connsiteY2" fmla="*/ 6754 h 373453"/>
                <a:gd name="connsiteX3" fmla="*/ 647282 w 1819275"/>
                <a:gd name="connsiteY3" fmla="*/ 289362 h 373453"/>
                <a:gd name="connsiteX4" fmla="*/ 758613 w 1819275"/>
                <a:gd name="connsiteY4" fmla="*/ 2188 h 373453"/>
                <a:gd name="connsiteX5" fmla="*/ 863805 w 1819275"/>
                <a:gd name="connsiteY5" fmla="*/ 283618 h 373453"/>
                <a:gd name="connsiteX6" fmla="*/ 968483 w 1819275"/>
                <a:gd name="connsiteY6" fmla="*/ 2680 h 373453"/>
                <a:gd name="connsiteX7" fmla="*/ 1078436 w 1819275"/>
                <a:gd name="connsiteY7" fmla="*/ 279346 h 373453"/>
                <a:gd name="connsiteX8" fmla="*/ 1199291 w 1819275"/>
                <a:gd name="connsiteY8" fmla="*/ 4 h 373453"/>
                <a:gd name="connsiteX9" fmla="*/ 1310228 w 1819275"/>
                <a:gd name="connsiteY9" fmla="*/ 372019 h 373453"/>
                <a:gd name="connsiteX10" fmla="*/ 1385642 w 1819275"/>
                <a:gd name="connsiteY10" fmla="*/ 126922 h 373453"/>
                <a:gd name="connsiteX11" fmla="*/ 1819275 w 1819275"/>
                <a:gd name="connsiteY11" fmla="*/ 89215 h 373453"/>
                <a:gd name="connsiteX0" fmla="*/ 0 w 1819275"/>
                <a:gd name="connsiteY0" fmla="*/ 173948 h 385615"/>
                <a:gd name="connsiteX1" fmla="*/ 367154 w 1819275"/>
                <a:gd name="connsiteY1" fmla="*/ 173457 h 385615"/>
                <a:gd name="connsiteX2" fmla="*/ 539414 w 1819275"/>
                <a:gd name="connsiteY2" fmla="*/ 18659 h 385615"/>
                <a:gd name="connsiteX3" fmla="*/ 647282 w 1819275"/>
                <a:gd name="connsiteY3" fmla="*/ 301267 h 385615"/>
                <a:gd name="connsiteX4" fmla="*/ 758613 w 1819275"/>
                <a:gd name="connsiteY4" fmla="*/ 14093 h 385615"/>
                <a:gd name="connsiteX5" fmla="*/ 863805 w 1819275"/>
                <a:gd name="connsiteY5" fmla="*/ 295523 h 385615"/>
                <a:gd name="connsiteX6" fmla="*/ 968483 w 1819275"/>
                <a:gd name="connsiteY6" fmla="*/ 14585 h 385615"/>
                <a:gd name="connsiteX7" fmla="*/ 1078436 w 1819275"/>
                <a:gd name="connsiteY7" fmla="*/ 291251 h 385615"/>
                <a:gd name="connsiteX8" fmla="*/ 1182622 w 1819275"/>
                <a:gd name="connsiteY8" fmla="*/ 3 h 385615"/>
                <a:gd name="connsiteX9" fmla="*/ 1310228 w 1819275"/>
                <a:gd name="connsiteY9" fmla="*/ 383924 h 385615"/>
                <a:gd name="connsiteX10" fmla="*/ 1385642 w 1819275"/>
                <a:gd name="connsiteY10" fmla="*/ 138827 h 385615"/>
                <a:gd name="connsiteX11" fmla="*/ 1819275 w 1819275"/>
                <a:gd name="connsiteY11" fmla="*/ 101120 h 385615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05488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368"/>
                <a:gd name="connsiteX1" fmla="*/ 255235 w 1531143"/>
                <a:gd name="connsiteY1" fmla="*/ 173455 h 301368"/>
                <a:gd name="connsiteX2" fmla="*/ 425113 w 1531143"/>
                <a:gd name="connsiteY2" fmla="*/ 47232 h 301368"/>
                <a:gd name="connsiteX3" fmla="*/ 535363 w 1531143"/>
                <a:gd name="connsiteY3" fmla="*/ 301265 h 301368"/>
                <a:gd name="connsiteX4" fmla="*/ 646694 w 1531143"/>
                <a:gd name="connsiteY4" fmla="*/ 14091 h 301368"/>
                <a:gd name="connsiteX5" fmla="*/ 751886 w 1531143"/>
                <a:gd name="connsiteY5" fmla="*/ 295521 h 301368"/>
                <a:gd name="connsiteX6" fmla="*/ 856564 w 1531143"/>
                <a:gd name="connsiteY6" fmla="*/ 14583 h 301368"/>
                <a:gd name="connsiteX7" fmla="*/ 966517 w 1531143"/>
                <a:gd name="connsiteY7" fmla="*/ 291249 h 301368"/>
                <a:gd name="connsiteX8" fmla="*/ 1070703 w 1531143"/>
                <a:gd name="connsiteY8" fmla="*/ 1 h 301368"/>
                <a:gd name="connsiteX9" fmla="*/ 1169734 w 1531143"/>
                <a:gd name="connsiteY9" fmla="*/ 293434 h 301368"/>
                <a:gd name="connsiteX10" fmla="*/ 1283248 w 1531143"/>
                <a:gd name="connsiteY10" fmla="*/ 145970 h 301368"/>
                <a:gd name="connsiteX11" fmla="*/ 1531143 w 1531143"/>
                <a:gd name="connsiteY11" fmla="*/ 103500 h 301368"/>
                <a:gd name="connsiteX0" fmla="*/ 0 w 1531143"/>
                <a:gd name="connsiteY0" fmla="*/ 176327 h 310881"/>
                <a:gd name="connsiteX1" fmla="*/ 255235 w 1531143"/>
                <a:gd name="connsiteY1" fmla="*/ 173455 h 310881"/>
                <a:gd name="connsiteX2" fmla="*/ 425113 w 1531143"/>
                <a:gd name="connsiteY2" fmla="*/ 47232 h 310881"/>
                <a:gd name="connsiteX3" fmla="*/ 518694 w 1531143"/>
                <a:gd name="connsiteY3" fmla="*/ 310790 h 310881"/>
                <a:gd name="connsiteX4" fmla="*/ 646694 w 1531143"/>
                <a:gd name="connsiteY4" fmla="*/ 14091 h 310881"/>
                <a:gd name="connsiteX5" fmla="*/ 751886 w 1531143"/>
                <a:gd name="connsiteY5" fmla="*/ 295521 h 310881"/>
                <a:gd name="connsiteX6" fmla="*/ 856564 w 1531143"/>
                <a:gd name="connsiteY6" fmla="*/ 14583 h 310881"/>
                <a:gd name="connsiteX7" fmla="*/ 966517 w 1531143"/>
                <a:gd name="connsiteY7" fmla="*/ 291249 h 310881"/>
                <a:gd name="connsiteX8" fmla="*/ 1070703 w 1531143"/>
                <a:gd name="connsiteY8" fmla="*/ 1 h 310881"/>
                <a:gd name="connsiteX9" fmla="*/ 1169734 w 1531143"/>
                <a:gd name="connsiteY9" fmla="*/ 293434 h 310881"/>
                <a:gd name="connsiteX10" fmla="*/ 1283248 w 1531143"/>
                <a:gd name="connsiteY10" fmla="*/ 145970 h 310881"/>
                <a:gd name="connsiteX11" fmla="*/ 1531143 w 1531143"/>
                <a:gd name="connsiteY11" fmla="*/ 103500 h 310881"/>
                <a:gd name="connsiteX0" fmla="*/ 0 w 1531143"/>
                <a:gd name="connsiteY0" fmla="*/ 176327 h 310791"/>
                <a:gd name="connsiteX1" fmla="*/ 255235 w 1531143"/>
                <a:gd name="connsiteY1" fmla="*/ 173455 h 310791"/>
                <a:gd name="connsiteX2" fmla="*/ 425113 w 1531143"/>
                <a:gd name="connsiteY2" fmla="*/ 47232 h 310791"/>
                <a:gd name="connsiteX3" fmla="*/ 518694 w 1531143"/>
                <a:gd name="connsiteY3" fmla="*/ 310790 h 310791"/>
                <a:gd name="connsiteX4" fmla="*/ 646694 w 1531143"/>
                <a:gd name="connsiteY4" fmla="*/ 14091 h 310791"/>
                <a:gd name="connsiteX5" fmla="*/ 751886 w 1531143"/>
                <a:gd name="connsiteY5" fmla="*/ 295521 h 310791"/>
                <a:gd name="connsiteX6" fmla="*/ 856564 w 1531143"/>
                <a:gd name="connsiteY6" fmla="*/ 14583 h 310791"/>
                <a:gd name="connsiteX7" fmla="*/ 966517 w 1531143"/>
                <a:gd name="connsiteY7" fmla="*/ 291249 h 310791"/>
                <a:gd name="connsiteX8" fmla="*/ 1070703 w 1531143"/>
                <a:gd name="connsiteY8" fmla="*/ 1 h 310791"/>
                <a:gd name="connsiteX9" fmla="*/ 1169734 w 1531143"/>
                <a:gd name="connsiteY9" fmla="*/ 293434 h 310791"/>
                <a:gd name="connsiteX10" fmla="*/ 1283248 w 1531143"/>
                <a:gd name="connsiteY10" fmla="*/ 145970 h 310791"/>
                <a:gd name="connsiteX11" fmla="*/ 1531143 w 1531143"/>
                <a:gd name="connsiteY11" fmla="*/ 103500 h 310791"/>
                <a:gd name="connsiteX0" fmla="*/ 0 w 1531143"/>
                <a:gd name="connsiteY0" fmla="*/ 176327 h 310845"/>
                <a:gd name="connsiteX1" fmla="*/ 255235 w 1531143"/>
                <a:gd name="connsiteY1" fmla="*/ 173455 h 310845"/>
                <a:gd name="connsiteX2" fmla="*/ 406063 w 1531143"/>
                <a:gd name="connsiteY2" fmla="*/ 40088 h 310845"/>
                <a:gd name="connsiteX3" fmla="*/ 518694 w 1531143"/>
                <a:gd name="connsiteY3" fmla="*/ 310790 h 310845"/>
                <a:gd name="connsiteX4" fmla="*/ 646694 w 1531143"/>
                <a:gd name="connsiteY4" fmla="*/ 14091 h 310845"/>
                <a:gd name="connsiteX5" fmla="*/ 751886 w 1531143"/>
                <a:gd name="connsiteY5" fmla="*/ 295521 h 310845"/>
                <a:gd name="connsiteX6" fmla="*/ 856564 w 1531143"/>
                <a:gd name="connsiteY6" fmla="*/ 14583 h 310845"/>
                <a:gd name="connsiteX7" fmla="*/ 966517 w 1531143"/>
                <a:gd name="connsiteY7" fmla="*/ 291249 h 310845"/>
                <a:gd name="connsiteX8" fmla="*/ 1070703 w 1531143"/>
                <a:gd name="connsiteY8" fmla="*/ 1 h 310845"/>
                <a:gd name="connsiteX9" fmla="*/ 1169734 w 1531143"/>
                <a:gd name="connsiteY9" fmla="*/ 293434 h 310845"/>
                <a:gd name="connsiteX10" fmla="*/ 1283248 w 1531143"/>
                <a:gd name="connsiteY10" fmla="*/ 145970 h 310845"/>
                <a:gd name="connsiteX11" fmla="*/ 1531143 w 1531143"/>
                <a:gd name="connsiteY11" fmla="*/ 103500 h 310845"/>
                <a:gd name="connsiteX0" fmla="*/ 0 w 1531143"/>
                <a:gd name="connsiteY0" fmla="*/ 176327 h 310852"/>
                <a:gd name="connsiteX1" fmla="*/ 255235 w 1531143"/>
                <a:gd name="connsiteY1" fmla="*/ 173455 h 310852"/>
                <a:gd name="connsiteX2" fmla="*/ 406063 w 1531143"/>
                <a:gd name="connsiteY2" fmla="*/ 40088 h 310852"/>
                <a:gd name="connsiteX3" fmla="*/ 518694 w 1531143"/>
                <a:gd name="connsiteY3" fmla="*/ 310790 h 310852"/>
                <a:gd name="connsiteX4" fmla="*/ 646694 w 1531143"/>
                <a:gd name="connsiteY4" fmla="*/ 14091 h 310852"/>
                <a:gd name="connsiteX5" fmla="*/ 751886 w 1531143"/>
                <a:gd name="connsiteY5" fmla="*/ 295521 h 310852"/>
                <a:gd name="connsiteX6" fmla="*/ 856564 w 1531143"/>
                <a:gd name="connsiteY6" fmla="*/ 14583 h 310852"/>
                <a:gd name="connsiteX7" fmla="*/ 966517 w 1531143"/>
                <a:gd name="connsiteY7" fmla="*/ 291249 h 310852"/>
                <a:gd name="connsiteX8" fmla="*/ 1070703 w 1531143"/>
                <a:gd name="connsiteY8" fmla="*/ 1 h 310852"/>
                <a:gd name="connsiteX9" fmla="*/ 1169734 w 1531143"/>
                <a:gd name="connsiteY9" fmla="*/ 293434 h 310852"/>
                <a:gd name="connsiteX10" fmla="*/ 1283248 w 1531143"/>
                <a:gd name="connsiteY10" fmla="*/ 145970 h 310852"/>
                <a:gd name="connsiteX11" fmla="*/ 1531143 w 1531143"/>
                <a:gd name="connsiteY11" fmla="*/ 103500 h 310852"/>
                <a:gd name="connsiteX0" fmla="*/ 0 w 1531143"/>
                <a:gd name="connsiteY0" fmla="*/ 176327 h 320368"/>
                <a:gd name="connsiteX1" fmla="*/ 255235 w 1531143"/>
                <a:gd name="connsiteY1" fmla="*/ 173455 h 320368"/>
                <a:gd name="connsiteX2" fmla="*/ 406063 w 1531143"/>
                <a:gd name="connsiteY2" fmla="*/ 40088 h 320368"/>
                <a:gd name="connsiteX3" fmla="*/ 521075 w 1531143"/>
                <a:gd name="connsiteY3" fmla="*/ 320315 h 320368"/>
                <a:gd name="connsiteX4" fmla="*/ 646694 w 1531143"/>
                <a:gd name="connsiteY4" fmla="*/ 14091 h 320368"/>
                <a:gd name="connsiteX5" fmla="*/ 751886 w 1531143"/>
                <a:gd name="connsiteY5" fmla="*/ 295521 h 320368"/>
                <a:gd name="connsiteX6" fmla="*/ 856564 w 1531143"/>
                <a:gd name="connsiteY6" fmla="*/ 14583 h 320368"/>
                <a:gd name="connsiteX7" fmla="*/ 966517 w 1531143"/>
                <a:gd name="connsiteY7" fmla="*/ 291249 h 320368"/>
                <a:gd name="connsiteX8" fmla="*/ 1070703 w 1531143"/>
                <a:gd name="connsiteY8" fmla="*/ 1 h 320368"/>
                <a:gd name="connsiteX9" fmla="*/ 1169734 w 1531143"/>
                <a:gd name="connsiteY9" fmla="*/ 293434 h 320368"/>
                <a:gd name="connsiteX10" fmla="*/ 1283248 w 1531143"/>
                <a:gd name="connsiteY10" fmla="*/ 145970 h 320368"/>
                <a:gd name="connsiteX11" fmla="*/ 1531143 w 1531143"/>
                <a:gd name="connsiteY11" fmla="*/ 103500 h 320368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6694 w 1531143"/>
                <a:gd name="connsiteY4" fmla="*/ 14091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4134"/>
                <a:gd name="connsiteX1" fmla="*/ 255235 w 1531143"/>
                <a:gd name="connsiteY1" fmla="*/ 173455 h 324134"/>
                <a:gd name="connsiteX2" fmla="*/ 406063 w 1531143"/>
                <a:gd name="connsiteY2" fmla="*/ 40088 h 324134"/>
                <a:gd name="connsiteX3" fmla="*/ 521075 w 1531143"/>
                <a:gd name="connsiteY3" fmla="*/ 320315 h 324134"/>
                <a:gd name="connsiteX4" fmla="*/ 644313 w 1531143"/>
                <a:gd name="connsiteY4" fmla="*/ 37903 h 324134"/>
                <a:gd name="connsiteX5" fmla="*/ 754267 w 1531143"/>
                <a:gd name="connsiteY5" fmla="*/ 324096 h 324134"/>
                <a:gd name="connsiteX6" fmla="*/ 856564 w 1531143"/>
                <a:gd name="connsiteY6" fmla="*/ 14583 h 324134"/>
                <a:gd name="connsiteX7" fmla="*/ 966517 w 1531143"/>
                <a:gd name="connsiteY7" fmla="*/ 291249 h 324134"/>
                <a:gd name="connsiteX8" fmla="*/ 1070703 w 1531143"/>
                <a:gd name="connsiteY8" fmla="*/ 1 h 324134"/>
                <a:gd name="connsiteX9" fmla="*/ 1169734 w 1531143"/>
                <a:gd name="connsiteY9" fmla="*/ 293434 h 324134"/>
                <a:gd name="connsiteX10" fmla="*/ 1283248 w 1531143"/>
                <a:gd name="connsiteY10" fmla="*/ 145970 h 324134"/>
                <a:gd name="connsiteX11" fmla="*/ 1531143 w 1531143"/>
                <a:gd name="connsiteY11" fmla="*/ 103500 h 324134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1458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4530"/>
                <a:gd name="connsiteX1" fmla="*/ 255235 w 1531143"/>
                <a:gd name="connsiteY1" fmla="*/ 139824 h 294530"/>
                <a:gd name="connsiteX2" fmla="*/ 406063 w 1531143"/>
                <a:gd name="connsiteY2" fmla="*/ 6457 h 294530"/>
                <a:gd name="connsiteX3" fmla="*/ 521075 w 1531143"/>
                <a:gd name="connsiteY3" fmla="*/ 286684 h 294530"/>
                <a:gd name="connsiteX4" fmla="*/ 644313 w 1531143"/>
                <a:gd name="connsiteY4" fmla="*/ 4272 h 294530"/>
                <a:gd name="connsiteX5" fmla="*/ 754267 w 1531143"/>
                <a:gd name="connsiteY5" fmla="*/ 290465 h 294530"/>
                <a:gd name="connsiteX6" fmla="*/ 856564 w 1531143"/>
                <a:gd name="connsiteY6" fmla="*/ 2 h 294530"/>
                <a:gd name="connsiteX7" fmla="*/ 983186 w 1531143"/>
                <a:gd name="connsiteY7" fmla="*/ 286193 h 294530"/>
                <a:gd name="connsiteX8" fmla="*/ 1089753 w 1531143"/>
                <a:gd name="connsiteY8" fmla="*/ 4470 h 294530"/>
                <a:gd name="connsiteX9" fmla="*/ 1193546 w 1531143"/>
                <a:gd name="connsiteY9" fmla="*/ 293140 h 294530"/>
                <a:gd name="connsiteX10" fmla="*/ 1283248 w 1531143"/>
                <a:gd name="connsiteY10" fmla="*/ 112339 h 294530"/>
                <a:gd name="connsiteX11" fmla="*/ 1531143 w 1531143"/>
                <a:gd name="connsiteY11" fmla="*/ 69869 h 294530"/>
                <a:gd name="connsiteX0" fmla="*/ 0 w 1531143"/>
                <a:gd name="connsiteY0" fmla="*/ 142696 h 293148"/>
                <a:gd name="connsiteX1" fmla="*/ 255235 w 1531143"/>
                <a:gd name="connsiteY1" fmla="*/ 139824 h 293148"/>
                <a:gd name="connsiteX2" fmla="*/ 406063 w 1531143"/>
                <a:gd name="connsiteY2" fmla="*/ 6457 h 293148"/>
                <a:gd name="connsiteX3" fmla="*/ 521075 w 1531143"/>
                <a:gd name="connsiteY3" fmla="*/ 286684 h 293148"/>
                <a:gd name="connsiteX4" fmla="*/ 644313 w 1531143"/>
                <a:gd name="connsiteY4" fmla="*/ 4272 h 293148"/>
                <a:gd name="connsiteX5" fmla="*/ 754267 w 1531143"/>
                <a:gd name="connsiteY5" fmla="*/ 290465 h 293148"/>
                <a:gd name="connsiteX6" fmla="*/ 856564 w 1531143"/>
                <a:gd name="connsiteY6" fmla="*/ 2 h 293148"/>
                <a:gd name="connsiteX7" fmla="*/ 983186 w 1531143"/>
                <a:gd name="connsiteY7" fmla="*/ 286193 h 293148"/>
                <a:gd name="connsiteX8" fmla="*/ 1089753 w 1531143"/>
                <a:gd name="connsiteY8" fmla="*/ 4470 h 293148"/>
                <a:gd name="connsiteX9" fmla="*/ 1193546 w 1531143"/>
                <a:gd name="connsiteY9" fmla="*/ 293140 h 293148"/>
                <a:gd name="connsiteX10" fmla="*/ 1283248 w 1531143"/>
                <a:gd name="connsiteY10" fmla="*/ 112339 h 293148"/>
                <a:gd name="connsiteX11" fmla="*/ 1531143 w 1531143"/>
                <a:gd name="connsiteY11" fmla="*/ 69869 h 293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301751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2093" h="290466">
                  <a:moveTo>
                    <a:pt x="0" y="142696"/>
                  </a:moveTo>
                  <a:lnTo>
                    <a:pt x="301751" y="144586"/>
                  </a:lnTo>
                  <a:cubicBezTo>
                    <a:pt x="355139" y="143311"/>
                    <a:pt x="369509" y="-17226"/>
                    <a:pt x="406063" y="6457"/>
                  </a:cubicBezTo>
                  <a:cubicBezTo>
                    <a:pt x="442617" y="30140"/>
                    <a:pt x="481367" y="287048"/>
                    <a:pt x="521075" y="286684"/>
                  </a:cubicBezTo>
                  <a:cubicBezTo>
                    <a:pt x="560783" y="286320"/>
                    <a:pt x="605448" y="3642"/>
                    <a:pt x="644313" y="4272"/>
                  </a:cubicBezTo>
                  <a:cubicBezTo>
                    <a:pt x="683178" y="4902"/>
                    <a:pt x="718892" y="291177"/>
                    <a:pt x="754267" y="290465"/>
                  </a:cubicBezTo>
                  <a:cubicBezTo>
                    <a:pt x="789642" y="289753"/>
                    <a:pt x="818411" y="714"/>
                    <a:pt x="856564" y="2"/>
                  </a:cubicBezTo>
                  <a:cubicBezTo>
                    <a:pt x="894717" y="-710"/>
                    <a:pt x="944321" y="285448"/>
                    <a:pt x="983186" y="286193"/>
                  </a:cubicBezTo>
                  <a:cubicBezTo>
                    <a:pt x="1022051" y="286938"/>
                    <a:pt x="1054693" y="4503"/>
                    <a:pt x="1089753" y="4470"/>
                  </a:cubicBezTo>
                  <a:cubicBezTo>
                    <a:pt x="1124813" y="4437"/>
                    <a:pt x="1160106" y="261668"/>
                    <a:pt x="1193546" y="285996"/>
                  </a:cubicBezTo>
                  <a:cubicBezTo>
                    <a:pt x="1226986" y="310324"/>
                    <a:pt x="1234920" y="151139"/>
                    <a:pt x="1290392" y="150439"/>
                  </a:cubicBezTo>
                  <a:lnTo>
                    <a:pt x="1512093" y="1532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A4A1AB-039E-49D1-9EA5-23252C146914}"/>
                  </a:ext>
                </a:extLst>
              </p:cNvPr>
              <p:cNvSpPr txBox="1"/>
              <p:nvPr/>
            </p:nvSpPr>
            <p:spPr>
              <a:xfrm>
                <a:off x="2506313" y="3744423"/>
                <a:ext cx="260423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A4A1AB-039E-49D1-9EA5-23252C14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13" y="3744423"/>
                <a:ext cx="2604238" cy="81836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027C237-F99C-4F01-B1E5-627B82BBE4C1}"/>
              </a:ext>
            </a:extLst>
          </p:cNvPr>
          <p:cNvSpPr txBox="1"/>
          <p:nvPr/>
        </p:nvSpPr>
        <p:spPr>
          <a:xfrm>
            <a:off x="423193" y="3429000"/>
            <a:ext cx="191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– Air – Mass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BC7B4-3BE5-4582-985A-9428C1FB06FB}"/>
                  </a:ext>
                </a:extLst>
              </p:cNvPr>
              <p:cNvSpPr txBox="1"/>
              <p:nvPr/>
            </p:nvSpPr>
            <p:spPr>
              <a:xfrm>
                <a:off x="2423944" y="5104238"/>
                <a:ext cx="345254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BC7B4-3BE5-4582-985A-9428C1FB0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44" y="5104238"/>
                <a:ext cx="3452548" cy="818366"/>
              </a:xfrm>
              <a:prstGeom prst="rect">
                <a:avLst/>
              </a:prstGeom>
              <a:blipFill>
                <a:blip r:embed="rId4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B899B24-EE4F-4078-9A7C-1D48E4540AF7}"/>
              </a:ext>
            </a:extLst>
          </p:cNvPr>
          <p:cNvSpPr txBox="1"/>
          <p:nvPr/>
        </p:nvSpPr>
        <p:spPr>
          <a:xfrm>
            <a:off x="423193" y="4734906"/>
            <a:ext cx="361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identical Aluminum panels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95938-51B1-45C4-A7B6-87C453150300}"/>
              </a:ext>
            </a:extLst>
          </p:cNvPr>
          <p:cNvSpPr txBox="1"/>
          <p:nvPr/>
        </p:nvSpPr>
        <p:spPr>
          <a:xfrm>
            <a:off x="-2470792" y="228972"/>
            <a:ext cx="134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line</a:t>
            </a:r>
          </a:p>
          <a:p>
            <a:pPr algn="ctr"/>
            <a:r>
              <a:rPr lang="en-US" dirty="0"/>
              <a:t>(6 dB/oct)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C6B96-512A-42CE-82DD-F711F5558736}"/>
              </a:ext>
            </a:extLst>
          </p:cNvPr>
          <p:cNvSpPr txBox="1"/>
          <p:nvPr/>
        </p:nvSpPr>
        <p:spPr>
          <a:xfrm>
            <a:off x="-1604750" y="-782923"/>
            <a:ext cx="163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Stiffness line (18 dB/oct)</a:t>
            </a:r>
          </a:p>
        </p:txBody>
      </p: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3783A4F-71AE-4D3B-8BE7-70CBA3656C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7064"/>
          <a:stretch/>
        </p:blipFill>
        <p:spPr>
          <a:xfrm>
            <a:off x="6379010" y="1497005"/>
            <a:ext cx="5774890" cy="41686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6F6A69-09F5-428E-9900-773EF71AB8E7}"/>
              </a:ext>
            </a:extLst>
          </p:cNvPr>
          <p:cNvSpPr txBox="1"/>
          <p:nvPr/>
        </p:nvSpPr>
        <p:spPr>
          <a:xfrm rot="20713720">
            <a:off x="8533788" y="4556138"/>
            <a:ext cx="1608019" cy="62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Mass line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(6 dB/oct)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931BF1-99CE-4255-B301-92089F889661}"/>
              </a:ext>
            </a:extLst>
          </p:cNvPr>
          <p:cNvSpPr txBox="1"/>
          <p:nvPr/>
        </p:nvSpPr>
        <p:spPr>
          <a:xfrm rot="18130485">
            <a:off x="9524115" y="3688566"/>
            <a:ext cx="1945703" cy="62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Stiffness line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(18 dB/oct)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8FADC-7C73-424C-BB74-01130D7397A8}"/>
              </a:ext>
            </a:extLst>
          </p:cNvPr>
          <p:cNvSpPr txBox="1"/>
          <p:nvPr/>
        </p:nvSpPr>
        <p:spPr>
          <a:xfrm>
            <a:off x="10255290" y="2103356"/>
            <a:ext cx="12729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=1016 rad/s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F05C-898A-44F6-BE60-47690B3E3737}"/>
              </a:ext>
            </a:extLst>
          </p:cNvPr>
          <p:cNvSpPr txBox="1"/>
          <p:nvPr/>
        </p:nvSpPr>
        <p:spPr>
          <a:xfrm>
            <a:off x="6941037" y="5737938"/>
            <a:ext cx="4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Transmission Loss of Double Panel System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167EC2-3D36-4A03-82E7-C381507EF86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978084" y="2226467"/>
            <a:ext cx="27720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B578FC-8FDC-4EE6-A415-28DF8A6983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r="6317"/>
          <a:stretch/>
        </p:blipFill>
        <p:spPr>
          <a:xfrm>
            <a:off x="6788687" y="1276350"/>
            <a:ext cx="5369868" cy="4571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ii) Comparison with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65" y="1110771"/>
            <a:ext cx="6699534" cy="5070922"/>
          </a:xfrm>
        </p:spPr>
        <p:txBody>
          <a:bodyPr>
            <a:normAutofit/>
          </a:bodyPr>
          <a:lstStyle/>
          <a:p>
            <a:r>
              <a:rPr lang="en-US" sz="2800" dirty="0"/>
              <a:t>The approximation line falls near the peaks of the double panel system.</a:t>
            </a:r>
          </a:p>
          <a:p>
            <a:r>
              <a:rPr lang="en-US" sz="2800" dirty="0"/>
              <a:t>Good approximation of TL above M-A-M resonance.</a:t>
            </a:r>
          </a:p>
          <a:p>
            <a:pPr lvl="1"/>
            <a:r>
              <a:rPr lang="en-US" sz="2400" dirty="0"/>
              <a:t>Important to keep in mind the ‘peak and dip’ phenomena at high frequencies</a:t>
            </a:r>
          </a:p>
          <a:p>
            <a:pPr lvl="1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88042-8D79-47BA-B34E-80091C9B2E23}"/>
              </a:ext>
            </a:extLst>
          </p:cNvPr>
          <p:cNvSpPr txBox="1"/>
          <p:nvPr/>
        </p:nvSpPr>
        <p:spPr>
          <a:xfrm>
            <a:off x="357706" y="5918041"/>
            <a:ext cx="195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panel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B71FA0-BF12-4C08-B70A-4FB66D16528F}"/>
                  </a:ext>
                </a:extLst>
              </p:cNvPr>
              <p:cNvSpPr txBox="1"/>
              <p:nvPr/>
            </p:nvSpPr>
            <p:spPr>
              <a:xfrm>
                <a:off x="2945851" y="4355200"/>
                <a:ext cx="247554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B71FA0-BF12-4C08-B70A-4FB66D16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51" y="4355200"/>
                <a:ext cx="2475549" cy="56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63BF51-4D8C-4288-8D47-2AE271694422}"/>
                  </a:ext>
                </a:extLst>
              </p:cNvPr>
              <p:cNvSpPr txBox="1"/>
              <p:nvPr/>
            </p:nvSpPr>
            <p:spPr>
              <a:xfrm>
                <a:off x="2945851" y="5148172"/>
                <a:ext cx="2859694" cy="69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single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63BF51-4D8C-4288-8D47-2AE2716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51" y="5148172"/>
                <a:ext cx="2859694" cy="69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3C0A56F-499B-4532-BD52-F965C039DDA7}"/>
                  </a:ext>
                </a:extLst>
              </p:cNvPr>
              <p:cNvSpPr txBox="1"/>
              <p:nvPr/>
            </p:nvSpPr>
            <p:spPr>
              <a:xfrm>
                <a:off x="2945851" y="3819854"/>
                <a:ext cx="3698448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double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3C0A56F-499B-4532-BD52-F965C039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51" y="3819854"/>
                <a:ext cx="3698448" cy="303160"/>
              </a:xfrm>
              <a:prstGeom prst="rect">
                <a:avLst/>
              </a:prstGeom>
              <a:blipFill>
                <a:blip r:embed="rId5"/>
                <a:stretch>
                  <a:fillRect l="-824" r="-98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BAECFCE-2624-4CDA-949C-177F896208D7}"/>
              </a:ext>
            </a:extLst>
          </p:cNvPr>
          <p:cNvSpPr txBox="1"/>
          <p:nvPr/>
        </p:nvSpPr>
        <p:spPr>
          <a:xfrm>
            <a:off x="1923380" y="4737680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AA612D-B2D8-4268-8BE1-96F9C2B0763A}"/>
              </a:ext>
            </a:extLst>
          </p:cNvPr>
          <p:cNvCxnSpPr>
            <a:cxnSpLocks/>
          </p:cNvCxnSpPr>
          <p:nvPr/>
        </p:nvCxnSpPr>
        <p:spPr>
          <a:xfrm>
            <a:off x="340263" y="4815354"/>
            <a:ext cx="1899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5F10B4FB-4822-40A5-B5EC-C9BF4B3BB37D}"/>
              </a:ext>
            </a:extLst>
          </p:cNvPr>
          <p:cNvSpPr/>
          <p:nvPr/>
        </p:nvSpPr>
        <p:spPr>
          <a:xfrm>
            <a:off x="1267683" y="4124118"/>
            <a:ext cx="74572" cy="1441406"/>
          </a:xfrm>
          <a:prstGeom prst="bracketPair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0B67AE-65B5-4F16-A58A-AB4CA65A255E}"/>
              </a:ext>
            </a:extLst>
          </p:cNvPr>
          <p:cNvCxnSpPr/>
          <p:nvPr/>
        </p:nvCxnSpPr>
        <p:spPr>
          <a:xfrm flipV="1">
            <a:off x="1304969" y="3732968"/>
            <a:ext cx="0" cy="310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394D41-1162-43CD-8C43-39F38823129A}"/>
              </a:ext>
            </a:extLst>
          </p:cNvPr>
          <p:cNvCxnSpPr>
            <a:cxnSpLocks/>
          </p:cNvCxnSpPr>
          <p:nvPr/>
        </p:nvCxnSpPr>
        <p:spPr>
          <a:xfrm flipV="1">
            <a:off x="663983" y="4814066"/>
            <a:ext cx="609726" cy="5315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86CA80-9D14-4166-B157-BAFF2157A8E7}"/>
              </a:ext>
            </a:extLst>
          </p:cNvPr>
          <p:cNvCxnSpPr>
            <a:cxnSpLocks/>
          </p:cNvCxnSpPr>
          <p:nvPr/>
        </p:nvCxnSpPr>
        <p:spPr>
          <a:xfrm flipH="1" flipV="1">
            <a:off x="647035" y="4236309"/>
            <a:ext cx="619753" cy="574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E76F9E-4A34-4281-B298-25DAEAEB87FA}"/>
              </a:ext>
            </a:extLst>
          </p:cNvPr>
          <p:cNvCxnSpPr>
            <a:cxnSpLocks/>
          </p:cNvCxnSpPr>
          <p:nvPr/>
        </p:nvCxnSpPr>
        <p:spPr>
          <a:xfrm flipV="1">
            <a:off x="1337571" y="4251117"/>
            <a:ext cx="614192" cy="5694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CE7BE538-126B-4A9F-BE96-41A9932E8295}"/>
              </a:ext>
            </a:extLst>
          </p:cNvPr>
          <p:cNvSpPr/>
          <p:nvPr/>
        </p:nvSpPr>
        <p:spPr>
          <a:xfrm rot="10800000">
            <a:off x="764483" y="4315933"/>
            <a:ext cx="833751" cy="992569"/>
          </a:xfrm>
          <a:prstGeom prst="arc">
            <a:avLst>
              <a:gd name="adj1" fmla="val 18650460"/>
              <a:gd name="adj2" fmla="val 3019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A5412E15-8F66-421A-BC6C-F35726F6AC5B}"/>
              </a:ext>
            </a:extLst>
          </p:cNvPr>
          <p:cNvSpPr/>
          <p:nvPr/>
        </p:nvSpPr>
        <p:spPr>
          <a:xfrm rot="10800000">
            <a:off x="919412" y="4339006"/>
            <a:ext cx="833751" cy="992569"/>
          </a:xfrm>
          <a:prstGeom prst="arc">
            <a:avLst>
              <a:gd name="adj1" fmla="val 8151680"/>
              <a:gd name="adj2" fmla="val 105784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9636D-C67C-422B-8CE2-14ED690F5EFC}"/>
              </a:ext>
            </a:extLst>
          </p:cNvPr>
          <p:cNvSpPr txBox="1"/>
          <p:nvPr/>
        </p:nvSpPr>
        <p:spPr>
          <a:xfrm>
            <a:off x="1819282" y="4007276"/>
            <a:ext cx="89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endParaRPr lang="en-US" sz="2000" baseline="-25000" dirty="0"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B3599E-2F62-4695-BF39-F2B9592C81BB}"/>
              </a:ext>
            </a:extLst>
          </p:cNvPr>
          <p:cNvSpPr txBox="1"/>
          <p:nvPr/>
        </p:nvSpPr>
        <p:spPr>
          <a:xfrm>
            <a:off x="442794" y="4854437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962EBA-E133-4897-B611-52233F935CE8}"/>
              </a:ext>
            </a:extLst>
          </p:cNvPr>
          <p:cNvSpPr txBox="1"/>
          <p:nvPr/>
        </p:nvSpPr>
        <p:spPr>
          <a:xfrm>
            <a:off x="473281" y="4413397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984164-4854-4254-A1E2-63C7EF9C5F58}"/>
              </a:ext>
            </a:extLst>
          </p:cNvPr>
          <p:cNvSpPr txBox="1"/>
          <p:nvPr/>
        </p:nvSpPr>
        <p:spPr>
          <a:xfrm>
            <a:off x="1606198" y="4434380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FC3227-19A1-461D-AC05-9FEC3B615182}"/>
              </a:ext>
            </a:extLst>
          </p:cNvPr>
          <p:cNvSpPr txBox="1"/>
          <p:nvPr/>
        </p:nvSpPr>
        <p:spPr>
          <a:xfrm>
            <a:off x="1493197" y="3786616"/>
            <a:ext cx="2260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AE0C45C-559A-49C1-99F5-58014C2ACE04}"/>
              </a:ext>
            </a:extLst>
          </p:cNvPr>
          <p:cNvCxnSpPr>
            <a:cxnSpLocks/>
            <a:stCxn id="55" idx="0"/>
            <a:endCxn id="66" idx="1"/>
          </p:cNvCxnSpPr>
          <p:nvPr/>
        </p:nvCxnSpPr>
        <p:spPr>
          <a:xfrm rot="5400000" flipH="1" flipV="1">
            <a:off x="1299582" y="3930503"/>
            <a:ext cx="199002" cy="18822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BAD505-5BBB-434F-937D-C54760A1971B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 flipH="1">
            <a:off x="1304257" y="5565524"/>
            <a:ext cx="712" cy="8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E7A2816-503D-4226-8D00-B49B6CBF87D5}"/>
              </a:ext>
            </a:extLst>
          </p:cNvPr>
          <p:cNvSpPr txBox="1"/>
          <p:nvPr/>
        </p:nvSpPr>
        <p:spPr>
          <a:xfrm>
            <a:off x="1130212" y="5650707"/>
            <a:ext cx="348090" cy="267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08C1CA-3588-47B8-9582-FDFD370A65A1}"/>
              </a:ext>
            </a:extLst>
          </p:cNvPr>
          <p:cNvSpPr txBox="1"/>
          <p:nvPr/>
        </p:nvSpPr>
        <p:spPr>
          <a:xfrm>
            <a:off x="402042" y="5262662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A12227-3927-463C-8026-BEC42C1AE9AD}"/>
              </a:ext>
            </a:extLst>
          </p:cNvPr>
          <p:cNvSpPr txBox="1"/>
          <p:nvPr/>
        </p:nvSpPr>
        <p:spPr>
          <a:xfrm>
            <a:off x="328438" y="4032592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237B81-17FC-4FD6-AE13-9BAC5983F7CA}"/>
              </a:ext>
            </a:extLst>
          </p:cNvPr>
          <p:cNvSpPr txBox="1"/>
          <p:nvPr/>
        </p:nvSpPr>
        <p:spPr>
          <a:xfrm>
            <a:off x="974226" y="3523245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3D373A-DE0F-4816-9B61-4D70939662A3}"/>
              </a:ext>
            </a:extLst>
          </p:cNvPr>
          <p:cNvCxnSpPr>
            <a:cxnSpLocks/>
          </p:cNvCxnSpPr>
          <p:nvPr/>
        </p:nvCxnSpPr>
        <p:spPr>
          <a:xfrm flipV="1">
            <a:off x="1042079" y="5441628"/>
            <a:ext cx="2247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1AC3ED-95A7-454B-9E7E-5A523125E59C}"/>
              </a:ext>
            </a:extLst>
          </p:cNvPr>
          <p:cNvCxnSpPr>
            <a:cxnSpLocks/>
          </p:cNvCxnSpPr>
          <p:nvPr/>
        </p:nvCxnSpPr>
        <p:spPr>
          <a:xfrm flipH="1">
            <a:off x="1336287" y="5441628"/>
            <a:ext cx="25200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BBCA21-676E-42F1-9EF6-B6D37AD1E08A}"/>
              </a:ext>
            </a:extLst>
          </p:cNvPr>
          <p:cNvSpPr txBox="1"/>
          <p:nvPr/>
        </p:nvSpPr>
        <p:spPr>
          <a:xfrm>
            <a:off x="1253811" y="5114515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A34509-6EA7-4483-81CE-98B7B949FFAF}"/>
              </a:ext>
            </a:extLst>
          </p:cNvPr>
          <p:cNvSpPr txBox="1"/>
          <p:nvPr/>
        </p:nvSpPr>
        <p:spPr>
          <a:xfrm>
            <a:off x="7359429" y="5812361"/>
            <a:ext cx="4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Panel vs. Approximation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Single panel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65" y="1110771"/>
            <a:ext cx="11851735" cy="5070922"/>
          </a:xfrm>
        </p:spPr>
        <p:txBody>
          <a:bodyPr/>
          <a:lstStyle/>
          <a:p>
            <a:r>
              <a:rPr lang="en-US" dirty="0"/>
              <a:t>Single panel with a mass per unit area equal to the double panels.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en-US" dirty="0"/>
              <a:t> is equal before the M-A-M effect begins.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83F0B-CD1E-4A61-A1B9-A816DB5567CE}"/>
              </a:ext>
            </a:extLst>
          </p:cNvPr>
          <p:cNvSpPr txBox="1"/>
          <p:nvPr/>
        </p:nvSpPr>
        <p:spPr>
          <a:xfrm>
            <a:off x="5131489" y="4193933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FFE48-6EDB-4F2B-881B-924C15AB19E9}"/>
              </a:ext>
            </a:extLst>
          </p:cNvPr>
          <p:cNvCxnSpPr>
            <a:cxnSpLocks/>
          </p:cNvCxnSpPr>
          <p:nvPr/>
        </p:nvCxnSpPr>
        <p:spPr>
          <a:xfrm>
            <a:off x="3548372" y="4271607"/>
            <a:ext cx="1899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ABDBD285-2B5B-418D-883F-573C7C4E4F9F}"/>
              </a:ext>
            </a:extLst>
          </p:cNvPr>
          <p:cNvSpPr/>
          <p:nvPr/>
        </p:nvSpPr>
        <p:spPr>
          <a:xfrm>
            <a:off x="4393507" y="3580371"/>
            <a:ext cx="182880" cy="1441406"/>
          </a:xfrm>
          <a:prstGeom prst="bracketPair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69A425-46B0-438F-AACE-24B1856DF660}"/>
              </a:ext>
            </a:extLst>
          </p:cNvPr>
          <p:cNvCxnSpPr/>
          <p:nvPr/>
        </p:nvCxnSpPr>
        <p:spPr>
          <a:xfrm flipV="1">
            <a:off x="4489263" y="3189221"/>
            <a:ext cx="0" cy="310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4FF05C-9EBB-493E-929E-690B2DF8CA46}"/>
              </a:ext>
            </a:extLst>
          </p:cNvPr>
          <p:cNvCxnSpPr>
            <a:cxnSpLocks/>
          </p:cNvCxnSpPr>
          <p:nvPr/>
        </p:nvCxnSpPr>
        <p:spPr>
          <a:xfrm flipV="1">
            <a:off x="3800653" y="4270319"/>
            <a:ext cx="609726" cy="5315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597626-A72B-4B57-A958-DC078EB93D41}"/>
              </a:ext>
            </a:extLst>
          </p:cNvPr>
          <p:cNvCxnSpPr>
            <a:cxnSpLocks/>
          </p:cNvCxnSpPr>
          <p:nvPr/>
        </p:nvCxnSpPr>
        <p:spPr>
          <a:xfrm flipH="1" flipV="1">
            <a:off x="3783705" y="3692562"/>
            <a:ext cx="619753" cy="574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A118F-5F50-4420-A61C-0D65570509CE}"/>
              </a:ext>
            </a:extLst>
          </p:cNvPr>
          <p:cNvCxnSpPr>
            <a:cxnSpLocks/>
          </p:cNvCxnSpPr>
          <p:nvPr/>
        </p:nvCxnSpPr>
        <p:spPr>
          <a:xfrm flipV="1">
            <a:off x="4564732" y="3707370"/>
            <a:ext cx="614192" cy="5694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54A1A124-707E-438E-A75A-4C934BFD7BCD}"/>
              </a:ext>
            </a:extLst>
          </p:cNvPr>
          <p:cNvSpPr/>
          <p:nvPr/>
        </p:nvSpPr>
        <p:spPr>
          <a:xfrm rot="10800000">
            <a:off x="3886864" y="3772186"/>
            <a:ext cx="833751" cy="992569"/>
          </a:xfrm>
          <a:prstGeom prst="arc">
            <a:avLst>
              <a:gd name="adj1" fmla="val 18650460"/>
              <a:gd name="adj2" fmla="val 3019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D4658F0-FA72-4FA0-91CC-ED77CC5AC639}"/>
              </a:ext>
            </a:extLst>
          </p:cNvPr>
          <p:cNvSpPr/>
          <p:nvPr/>
        </p:nvSpPr>
        <p:spPr>
          <a:xfrm rot="10800000">
            <a:off x="4127521" y="3795259"/>
            <a:ext cx="833751" cy="992569"/>
          </a:xfrm>
          <a:prstGeom prst="arc">
            <a:avLst>
              <a:gd name="adj1" fmla="val 8151680"/>
              <a:gd name="adj2" fmla="val 105784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7CD76-DA14-44EE-A214-DB04AEEBA45B}"/>
              </a:ext>
            </a:extLst>
          </p:cNvPr>
          <p:cNvSpPr txBox="1"/>
          <p:nvPr/>
        </p:nvSpPr>
        <p:spPr>
          <a:xfrm>
            <a:off x="5027391" y="3463529"/>
            <a:ext cx="89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endParaRPr lang="en-US" sz="2000" baseline="-25000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108E9-7123-4FD5-8670-0733FC944567}"/>
              </a:ext>
            </a:extLst>
          </p:cNvPr>
          <p:cNvSpPr txBox="1"/>
          <p:nvPr/>
        </p:nvSpPr>
        <p:spPr>
          <a:xfrm>
            <a:off x="3560414" y="4310690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DCC3F-240D-413D-ABFB-1573254FBA3E}"/>
              </a:ext>
            </a:extLst>
          </p:cNvPr>
          <p:cNvSpPr txBox="1"/>
          <p:nvPr/>
        </p:nvSpPr>
        <p:spPr>
          <a:xfrm>
            <a:off x="3567088" y="3869650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05B49-7882-4C67-A489-5AF254EBFAC6}"/>
              </a:ext>
            </a:extLst>
          </p:cNvPr>
          <p:cNvSpPr txBox="1"/>
          <p:nvPr/>
        </p:nvSpPr>
        <p:spPr>
          <a:xfrm>
            <a:off x="4814307" y="3890633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37C72-30F4-4C64-B439-4128E5E8A46B}"/>
              </a:ext>
            </a:extLst>
          </p:cNvPr>
          <p:cNvSpPr txBox="1"/>
          <p:nvPr/>
        </p:nvSpPr>
        <p:spPr>
          <a:xfrm>
            <a:off x="4701306" y="3242869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BCDA61B-4D44-4D0A-AB67-95B6E57B1780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rot="5400000" flipH="1" flipV="1">
            <a:off x="4493625" y="3372691"/>
            <a:ext cx="199002" cy="216359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E178D-1986-48E4-B071-19BAF9FF3E3C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4484808" y="5021777"/>
            <a:ext cx="139" cy="8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E9B865-9500-430E-9E2B-6EC97CDD7722}"/>
              </a:ext>
            </a:extLst>
          </p:cNvPr>
          <p:cNvSpPr txBox="1"/>
          <p:nvPr/>
        </p:nvSpPr>
        <p:spPr>
          <a:xfrm>
            <a:off x="4310763" y="5110495"/>
            <a:ext cx="348090" cy="267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31BD-CEE6-4330-BF64-00078297590C}"/>
              </a:ext>
            </a:extLst>
          </p:cNvPr>
          <p:cNvSpPr txBox="1"/>
          <p:nvPr/>
        </p:nvSpPr>
        <p:spPr>
          <a:xfrm>
            <a:off x="3538712" y="4718915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69BF0-5C0E-44EF-B063-409640F20558}"/>
              </a:ext>
            </a:extLst>
          </p:cNvPr>
          <p:cNvSpPr txBox="1"/>
          <p:nvPr/>
        </p:nvSpPr>
        <p:spPr>
          <a:xfrm>
            <a:off x="3465108" y="3488845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F9B6B-E9CA-4B9E-85D2-93151A73A163}"/>
              </a:ext>
            </a:extLst>
          </p:cNvPr>
          <p:cNvSpPr txBox="1"/>
          <p:nvPr/>
        </p:nvSpPr>
        <p:spPr>
          <a:xfrm>
            <a:off x="4158520" y="2979498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77760A-FB9A-42C0-8359-642B56F5CA25}"/>
              </a:ext>
            </a:extLst>
          </p:cNvPr>
          <p:cNvCxnSpPr>
            <a:cxnSpLocks/>
          </p:cNvCxnSpPr>
          <p:nvPr/>
        </p:nvCxnSpPr>
        <p:spPr>
          <a:xfrm flipV="1">
            <a:off x="4173986" y="4897881"/>
            <a:ext cx="2247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29F8B-13A6-407C-BF81-C6CC7DCAB5DE}"/>
              </a:ext>
            </a:extLst>
          </p:cNvPr>
          <p:cNvCxnSpPr>
            <a:cxnSpLocks/>
          </p:cNvCxnSpPr>
          <p:nvPr/>
        </p:nvCxnSpPr>
        <p:spPr>
          <a:xfrm flipH="1">
            <a:off x="4576589" y="4897881"/>
            <a:ext cx="4691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60D718-DA19-4B1F-9284-CA4B79610EC7}"/>
              </a:ext>
            </a:extLst>
          </p:cNvPr>
          <p:cNvSpPr txBox="1"/>
          <p:nvPr/>
        </p:nvSpPr>
        <p:spPr>
          <a:xfrm>
            <a:off x="4621347" y="4587990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CF9445-44D9-4BE2-A544-F363CB47D879}"/>
              </a:ext>
            </a:extLst>
          </p:cNvPr>
          <p:cNvSpPr txBox="1"/>
          <p:nvPr/>
        </p:nvSpPr>
        <p:spPr>
          <a:xfrm>
            <a:off x="2428025" y="4173511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6B8E0B-3D84-4CEA-B8E4-5A518BD896DB}"/>
              </a:ext>
            </a:extLst>
          </p:cNvPr>
          <p:cNvCxnSpPr>
            <a:cxnSpLocks/>
          </p:cNvCxnSpPr>
          <p:nvPr/>
        </p:nvCxnSpPr>
        <p:spPr>
          <a:xfrm>
            <a:off x="110196" y="4265477"/>
            <a:ext cx="26172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uble Bracket 71">
            <a:extLst>
              <a:ext uri="{FF2B5EF4-FFF2-40B4-BE49-F238E27FC236}">
                <a16:creationId xmlns:a16="http://schemas.microsoft.com/office/drawing/2014/main" id="{1FB1B054-DDC0-4D45-8485-6A5056CC56BB}"/>
              </a:ext>
            </a:extLst>
          </p:cNvPr>
          <p:cNvSpPr/>
          <p:nvPr/>
        </p:nvSpPr>
        <p:spPr>
          <a:xfrm>
            <a:off x="1037616" y="3574241"/>
            <a:ext cx="74572" cy="1441406"/>
          </a:xfrm>
          <a:prstGeom prst="bracketPair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DEFCFE-DA04-4441-8630-12B551388F39}"/>
              </a:ext>
            </a:extLst>
          </p:cNvPr>
          <p:cNvCxnSpPr/>
          <p:nvPr/>
        </p:nvCxnSpPr>
        <p:spPr>
          <a:xfrm flipV="1">
            <a:off x="1074902" y="3183091"/>
            <a:ext cx="0" cy="310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DC523A-4AB2-4043-B171-59F0874AF0D5}"/>
              </a:ext>
            </a:extLst>
          </p:cNvPr>
          <p:cNvCxnSpPr>
            <a:cxnSpLocks/>
          </p:cNvCxnSpPr>
          <p:nvPr/>
        </p:nvCxnSpPr>
        <p:spPr>
          <a:xfrm flipV="1">
            <a:off x="433916" y="4264189"/>
            <a:ext cx="609726" cy="5315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4EEE44-25DA-458B-839E-EDA47FA268F7}"/>
              </a:ext>
            </a:extLst>
          </p:cNvPr>
          <p:cNvCxnSpPr>
            <a:cxnSpLocks/>
          </p:cNvCxnSpPr>
          <p:nvPr/>
        </p:nvCxnSpPr>
        <p:spPr>
          <a:xfrm flipH="1" flipV="1">
            <a:off x="416968" y="3686432"/>
            <a:ext cx="619753" cy="574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47CD72-9753-4156-B084-1DA71D93C60A}"/>
              </a:ext>
            </a:extLst>
          </p:cNvPr>
          <p:cNvCxnSpPr>
            <a:cxnSpLocks/>
          </p:cNvCxnSpPr>
          <p:nvPr/>
        </p:nvCxnSpPr>
        <p:spPr>
          <a:xfrm flipV="1">
            <a:off x="1932927" y="3701240"/>
            <a:ext cx="614192" cy="5694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44C89043-AF89-482F-B688-36EEBC7162BB}"/>
              </a:ext>
            </a:extLst>
          </p:cNvPr>
          <p:cNvSpPr/>
          <p:nvPr/>
        </p:nvSpPr>
        <p:spPr>
          <a:xfrm rot="10800000">
            <a:off x="534416" y="3766056"/>
            <a:ext cx="833751" cy="992569"/>
          </a:xfrm>
          <a:prstGeom prst="arc">
            <a:avLst>
              <a:gd name="adj1" fmla="val 18650460"/>
              <a:gd name="adj2" fmla="val 3019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8C25ABAC-80AB-47B0-9BF2-EAD51B58877C}"/>
              </a:ext>
            </a:extLst>
          </p:cNvPr>
          <p:cNvSpPr/>
          <p:nvPr/>
        </p:nvSpPr>
        <p:spPr>
          <a:xfrm rot="10800000">
            <a:off x="1532315" y="3789129"/>
            <a:ext cx="833751" cy="992569"/>
          </a:xfrm>
          <a:prstGeom prst="arc">
            <a:avLst>
              <a:gd name="adj1" fmla="val 8151680"/>
              <a:gd name="adj2" fmla="val 105784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D58AA1-A40E-4643-BBE1-3F2461577A9B}"/>
              </a:ext>
            </a:extLst>
          </p:cNvPr>
          <p:cNvSpPr txBox="1"/>
          <p:nvPr/>
        </p:nvSpPr>
        <p:spPr>
          <a:xfrm>
            <a:off x="2196620" y="3342632"/>
            <a:ext cx="89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en-US" sz="2000" baseline="-250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079182-4BC0-4A37-ACB3-26F2D21BAC1B}"/>
              </a:ext>
            </a:extLst>
          </p:cNvPr>
          <p:cNvSpPr txBox="1"/>
          <p:nvPr/>
        </p:nvSpPr>
        <p:spPr>
          <a:xfrm>
            <a:off x="212727" y="4304560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F33B85-3007-44D4-8E82-0E74D27E1C56}"/>
              </a:ext>
            </a:extLst>
          </p:cNvPr>
          <p:cNvSpPr txBox="1"/>
          <p:nvPr/>
        </p:nvSpPr>
        <p:spPr>
          <a:xfrm>
            <a:off x="243214" y="3863520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B2A4FB-A6F6-494D-9A8E-B9AA7E1347EB}"/>
              </a:ext>
            </a:extLst>
          </p:cNvPr>
          <p:cNvSpPr txBox="1"/>
          <p:nvPr/>
        </p:nvSpPr>
        <p:spPr>
          <a:xfrm>
            <a:off x="2201554" y="3884503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19F57D-0F20-4D62-B61F-D39CA540EB58}"/>
              </a:ext>
            </a:extLst>
          </p:cNvPr>
          <p:cNvSpPr txBox="1"/>
          <p:nvPr/>
        </p:nvSpPr>
        <p:spPr>
          <a:xfrm>
            <a:off x="1350119" y="3074899"/>
            <a:ext cx="2260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0566F3F5-9401-4A6E-AF1C-E5CBC83AA082}"/>
              </a:ext>
            </a:extLst>
          </p:cNvPr>
          <p:cNvCxnSpPr>
            <a:cxnSpLocks/>
            <a:stCxn id="72" idx="0"/>
            <a:endCxn id="83" idx="2"/>
          </p:cNvCxnSpPr>
          <p:nvPr/>
        </p:nvCxnSpPr>
        <p:spPr>
          <a:xfrm rot="5400000" flipH="1" flipV="1">
            <a:off x="1157845" y="3268956"/>
            <a:ext cx="222343" cy="388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CAF0833-C35B-4159-9F38-0D700D881C34}"/>
              </a:ext>
            </a:extLst>
          </p:cNvPr>
          <p:cNvCxnSpPr>
            <a:cxnSpLocks/>
            <a:stCxn id="72" idx="2"/>
            <a:endCxn id="86" idx="0"/>
          </p:cNvCxnSpPr>
          <p:nvPr/>
        </p:nvCxnSpPr>
        <p:spPr>
          <a:xfrm flipH="1">
            <a:off x="1074190" y="5015647"/>
            <a:ext cx="712" cy="8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CD4AF8-6C85-40B9-8F41-75389DB6BB39}"/>
              </a:ext>
            </a:extLst>
          </p:cNvPr>
          <p:cNvSpPr txBox="1"/>
          <p:nvPr/>
        </p:nvSpPr>
        <p:spPr>
          <a:xfrm>
            <a:off x="900145" y="5100830"/>
            <a:ext cx="348090" cy="267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0578F5-F3E1-4436-906B-32B9BA5CD90B}"/>
              </a:ext>
            </a:extLst>
          </p:cNvPr>
          <p:cNvSpPr txBox="1"/>
          <p:nvPr/>
        </p:nvSpPr>
        <p:spPr>
          <a:xfrm>
            <a:off x="171975" y="4712785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224578-32E9-4590-A448-AEF5AAA56679}"/>
              </a:ext>
            </a:extLst>
          </p:cNvPr>
          <p:cNvSpPr txBox="1"/>
          <p:nvPr/>
        </p:nvSpPr>
        <p:spPr>
          <a:xfrm>
            <a:off x="98371" y="3482715"/>
            <a:ext cx="475291" cy="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50B863-0EFE-458A-B866-9552CF161288}"/>
              </a:ext>
            </a:extLst>
          </p:cNvPr>
          <p:cNvSpPr txBox="1"/>
          <p:nvPr/>
        </p:nvSpPr>
        <p:spPr>
          <a:xfrm>
            <a:off x="744159" y="2973368"/>
            <a:ext cx="478772" cy="35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9D88AE-C740-4280-A1EF-0E70DABA9556}"/>
              </a:ext>
            </a:extLst>
          </p:cNvPr>
          <p:cNvCxnSpPr>
            <a:cxnSpLocks/>
          </p:cNvCxnSpPr>
          <p:nvPr/>
        </p:nvCxnSpPr>
        <p:spPr>
          <a:xfrm flipV="1">
            <a:off x="812012" y="4891751"/>
            <a:ext cx="2247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1DC926-2569-4009-BBF9-9160C92257D5}"/>
              </a:ext>
            </a:extLst>
          </p:cNvPr>
          <p:cNvCxnSpPr>
            <a:cxnSpLocks/>
          </p:cNvCxnSpPr>
          <p:nvPr/>
        </p:nvCxnSpPr>
        <p:spPr>
          <a:xfrm flipH="1">
            <a:off x="1106220" y="4891751"/>
            <a:ext cx="3083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B4CEF4-3AC4-4177-AA21-C3DAAECE8FB6}"/>
              </a:ext>
            </a:extLst>
          </p:cNvPr>
          <p:cNvSpPr txBox="1"/>
          <p:nvPr/>
        </p:nvSpPr>
        <p:spPr>
          <a:xfrm>
            <a:off x="615237" y="4564638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2" name="Double Bracket 101">
            <a:extLst>
              <a:ext uri="{FF2B5EF4-FFF2-40B4-BE49-F238E27FC236}">
                <a16:creationId xmlns:a16="http://schemas.microsoft.com/office/drawing/2014/main" id="{8684D2F4-7466-469D-95E0-7FAFAEB95505}"/>
              </a:ext>
            </a:extLst>
          </p:cNvPr>
          <p:cNvSpPr/>
          <p:nvPr/>
        </p:nvSpPr>
        <p:spPr>
          <a:xfrm>
            <a:off x="1861357" y="3574241"/>
            <a:ext cx="74572" cy="1441406"/>
          </a:xfrm>
          <a:prstGeom prst="bracketPair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3850F49-8849-4FF1-923B-74D6A607C13D}"/>
              </a:ext>
            </a:extLst>
          </p:cNvPr>
          <p:cNvCxnSpPr>
            <a:cxnSpLocks/>
          </p:cNvCxnSpPr>
          <p:nvPr/>
        </p:nvCxnSpPr>
        <p:spPr>
          <a:xfrm>
            <a:off x="1605083" y="4891751"/>
            <a:ext cx="260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86309-D2E7-4449-B0C7-8AF2C40D56A4}"/>
              </a:ext>
            </a:extLst>
          </p:cNvPr>
          <p:cNvCxnSpPr>
            <a:cxnSpLocks/>
          </p:cNvCxnSpPr>
          <p:nvPr/>
        </p:nvCxnSpPr>
        <p:spPr>
          <a:xfrm flipH="1">
            <a:off x="1934590" y="4891751"/>
            <a:ext cx="25200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0450464-A1F4-4301-BAF2-8DA429F57FE0}"/>
              </a:ext>
            </a:extLst>
          </p:cNvPr>
          <p:cNvSpPr txBox="1"/>
          <p:nvPr/>
        </p:nvSpPr>
        <p:spPr>
          <a:xfrm>
            <a:off x="1852114" y="4564638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38F6205-D7A1-4510-9B1B-62E95546F49E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16200000" flipV="1">
            <a:off x="1569716" y="3245314"/>
            <a:ext cx="222343" cy="4355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33B2960-71BE-4A85-9F04-3E8983BD4F33}"/>
              </a:ext>
            </a:extLst>
          </p:cNvPr>
          <p:cNvSpPr txBox="1"/>
          <p:nvPr/>
        </p:nvSpPr>
        <p:spPr>
          <a:xfrm>
            <a:off x="1272120" y="4692303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F721F7D-E85D-4564-872F-45CB66AC5A57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1895205" y="5015647"/>
            <a:ext cx="712" cy="8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9AAEA94-B284-4E22-AA76-F183F73B5FA5}"/>
              </a:ext>
            </a:extLst>
          </p:cNvPr>
          <p:cNvSpPr txBox="1"/>
          <p:nvPr/>
        </p:nvSpPr>
        <p:spPr>
          <a:xfrm>
            <a:off x="1740515" y="5100830"/>
            <a:ext cx="3093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z=l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09E636-ED9B-4DAC-AED6-58471B2761E2}"/>
              </a:ext>
            </a:extLst>
          </p:cNvPr>
          <p:cNvSpPr txBox="1"/>
          <p:nvPr/>
        </p:nvSpPr>
        <p:spPr>
          <a:xfrm>
            <a:off x="232666" y="5398990"/>
            <a:ext cx="236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Double-panel system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AFA51D-4DC0-42CE-BFEA-ADB2FB506E8A}"/>
              </a:ext>
            </a:extLst>
          </p:cNvPr>
          <p:cNvSpPr txBox="1"/>
          <p:nvPr/>
        </p:nvSpPr>
        <p:spPr>
          <a:xfrm>
            <a:off x="3272506" y="5398990"/>
            <a:ext cx="2368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Single panel system</a:t>
            </a:r>
          </a:p>
          <a:p>
            <a:pPr algn="ctr"/>
            <a:r>
              <a:rPr lang="en-US" sz="1600" dirty="0"/>
              <a:t>(no airspace)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94FDD7B-6442-4AA5-A4E4-1E1360EBA5A5}"/>
                  </a:ext>
                </a:extLst>
              </p:cNvPr>
              <p:cNvSpPr txBox="1"/>
              <p:nvPr/>
            </p:nvSpPr>
            <p:spPr>
              <a:xfrm>
                <a:off x="1891207" y="2396366"/>
                <a:ext cx="2146934" cy="40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94FDD7B-6442-4AA5-A4E4-1E1360EBA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07" y="2396366"/>
                <a:ext cx="2146934" cy="404213"/>
              </a:xfrm>
              <a:prstGeom prst="rect">
                <a:avLst/>
              </a:prstGeom>
              <a:blipFill>
                <a:blip r:embed="rId3"/>
                <a:stretch>
                  <a:fillRect l="-1420" r="-28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3FC0AA47-43FF-46A0-AB9A-BBF18E0ED154}"/>
              </a:ext>
            </a:extLst>
          </p:cNvPr>
          <p:cNvSpPr txBox="1"/>
          <p:nvPr/>
        </p:nvSpPr>
        <p:spPr>
          <a:xfrm>
            <a:off x="1086418" y="3796570"/>
            <a:ext cx="84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Airspace</a:t>
            </a:r>
          </a:p>
        </p:txBody>
      </p:sp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2601E859-936A-44A4-81C8-DA39D2A64D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5364" r="6611"/>
          <a:stretch/>
        </p:blipFill>
        <p:spPr>
          <a:xfrm>
            <a:off x="7055137" y="2025050"/>
            <a:ext cx="4814622" cy="389716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A5CE15-815F-4E27-B5BA-3805F7543AE7}"/>
              </a:ext>
            </a:extLst>
          </p:cNvPr>
          <p:cNvSpPr txBox="1"/>
          <p:nvPr/>
        </p:nvSpPr>
        <p:spPr>
          <a:xfrm>
            <a:off x="7337666" y="5882938"/>
            <a:ext cx="4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Panel vs. Single Panel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iv) Effect of mass distribution of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Changing the mass distribution to 3:1, </a:t>
            </a:r>
            <a:r>
              <a:rPr lang="en-US" sz="2400" i="1" dirty="0"/>
              <a:t>i.e.</a:t>
            </a:r>
            <a:r>
              <a:rPr lang="en-US" sz="2400" dirty="0"/>
              <a:t> thickness of the two panels is changed to 1.5 mm and 0.5 mm.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5630" y="5327542"/>
            <a:ext cx="641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Mass-air-mass resonance frequency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Transmission loss is not zero at this point.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67E0B3-3A73-4F84-A21A-4D9B56B30147}"/>
              </a:ext>
            </a:extLst>
          </p:cNvPr>
          <p:cNvGrpSpPr/>
          <p:nvPr/>
        </p:nvGrpSpPr>
        <p:grpSpPr>
          <a:xfrm>
            <a:off x="6353390" y="2814542"/>
            <a:ext cx="1544937" cy="601552"/>
            <a:chOff x="340423" y="3488927"/>
            <a:chExt cx="1544937" cy="601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51214B-C394-488E-BE98-BBB27E5E5D31}"/>
                </a:ext>
              </a:extLst>
            </p:cNvPr>
            <p:cNvSpPr/>
            <p:nvPr/>
          </p:nvSpPr>
          <p:spPr>
            <a:xfrm>
              <a:off x="340423" y="3488927"/>
              <a:ext cx="385441" cy="601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12564-FAF2-4027-8D0E-0D1C2C39D072}"/>
                </a:ext>
              </a:extLst>
            </p:cNvPr>
            <p:cNvSpPr/>
            <p:nvPr/>
          </p:nvSpPr>
          <p:spPr>
            <a:xfrm>
              <a:off x="1499919" y="3488927"/>
              <a:ext cx="385441" cy="601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5D56D1-99D9-4055-BAD3-F3EFB1C60834}"/>
                </a:ext>
              </a:extLst>
            </p:cNvPr>
            <p:cNvSpPr/>
            <p:nvPr/>
          </p:nvSpPr>
          <p:spPr>
            <a:xfrm>
              <a:off x="725865" y="3651453"/>
              <a:ext cx="774054" cy="290466"/>
            </a:xfrm>
            <a:custGeom>
              <a:avLst/>
              <a:gdLst>
                <a:gd name="connsiteX0" fmla="*/ 0 w 1828800"/>
                <a:gd name="connsiteY0" fmla="*/ 169791 h 462134"/>
                <a:gd name="connsiteX1" fmla="*/ 414779 w 1828800"/>
                <a:gd name="connsiteY1" fmla="*/ 216925 h 462134"/>
                <a:gd name="connsiteX2" fmla="*/ 565608 w 1828800"/>
                <a:gd name="connsiteY2" fmla="*/ 66096 h 462134"/>
                <a:gd name="connsiteX3" fmla="*/ 725864 w 1828800"/>
                <a:gd name="connsiteY3" fmla="*/ 367754 h 462134"/>
                <a:gd name="connsiteX4" fmla="*/ 782425 w 1828800"/>
                <a:gd name="connsiteY4" fmla="*/ 47243 h 462134"/>
                <a:gd name="connsiteX5" fmla="*/ 970961 w 1828800"/>
                <a:gd name="connsiteY5" fmla="*/ 462022 h 462134"/>
                <a:gd name="connsiteX6" fmla="*/ 980388 w 1828800"/>
                <a:gd name="connsiteY6" fmla="*/ 109 h 462134"/>
                <a:gd name="connsiteX7" fmla="*/ 1168924 w 1828800"/>
                <a:gd name="connsiteY7" fmla="*/ 414888 h 462134"/>
                <a:gd name="connsiteX8" fmla="*/ 1225485 w 1828800"/>
                <a:gd name="connsiteY8" fmla="*/ 28389 h 462134"/>
                <a:gd name="connsiteX9" fmla="*/ 1319753 w 1828800"/>
                <a:gd name="connsiteY9" fmla="*/ 433742 h 462134"/>
                <a:gd name="connsiteX10" fmla="*/ 1395167 w 1828800"/>
                <a:gd name="connsiteY10" fmla="*/ 188645 h 462134"/>
                <a:gd name="connsiteX11" fmla="*/ 1828800 w 1828800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405254 w 1819275"/>
                <a:gd name="connsiteY1" fmla="*/ 2169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4232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6083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716339 w 1819275"/>
                <a:gd name="connsiteY3" fmla="*/ 367754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56807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134"/>
                <a:gd name="connsiteX1" fmla="*/ 367154 w 1819275"/>
                <a:gd name="connsiteY1" fmla="*/ 223275 h 462134"/>
                <a:gd name="connsiteX2" fmla="*/ 553702 w 1819275"/>
                <a:gd name="connsiteY2" fmla="*/ 66096 h 462134"/>
                <a:gd name="connsiteX3" fmla="*/ 663951 w 1819275"/>
                <a:gd name="connsiteY3" fmla="*/ 355847 h 462134"/>
                <a:gd name="connsiteX4" fmla="*/ 772900 w 1819275"/>
                <a:gd name="connsiteY4" fmla="*/ 47243 h 462134"/>
                <a:gd name="connsiteX5" fmla="*/ 961436 w 1819275"/>
                <a:gd name="connsiteY5" fmla="*/ 462022 h 462134"/>
                <a:gd name="connsiteX6" fmla="*/ 970863 w 1819275"/>
                <a:gd name="connsiteY6" fmla="*/ 109 h 462134"/>
                <a:gd name="connsiteX7" fmla="*/ 1159399 w 1819275"/>
                <a:gd name="connsiteY7" fmla="*/ 414888 h 462134"/>
                <a:gd name="connsiteX8" fmla="*/ 1215960 w 1819275"/>
                <a:gd name="connsiteY8" fmla="*/ 28389 h 462134"/>
                <a:gd name="connsiteX9" fmla="*/ 1310228 w 1819275"/>
                <a:gd name="connsiteY9" fmla="*/ 433742 h 462134"/>
                <a:gd name="connsiteX10" fmla="*/ 1385642 w 1819275"/>
                <a:gd name="connsiteY10" fmla="*/ 188645 h 462134"/>
                <a:gd name="connsiteX11" fmla="*/ 1819275 w 1819275"/>
                <a:gd name="connsiteY11" fmla="*/ 150938 h 462134"/>
                <a:gd name="connsiteX0" fmla="*/ 0 w 1819275"/>
                <a:gd name="connsiteY0" fmla="*/ 223766 h 462234"/>
                <a:gd name="connsiteX1" fmla="*/ 367154 w 1819275"/>
                <a:gd name="connsiteY1" fmla="*/ 223275 h 462234"/>
                <a:gd name="connsiteX2" fmla="*/ 553702 w 1819275"/>
                <a:gd name="connsiteY2" fmla="*/ 66096 h 462234"/>
                <a:gd name="connsiteX3" fmla="*/ 663951 w 1819275"/>
                <a:gd name="connsiteY3" fmla="*/ 355847 h 462234"/>
                <a:gd name="connsiteX4" fmla="*/ 765757 w 1819275"/>
                <a:gd name="connsiteY4" fmla="*/ 63912 h 462234"/>
                <a:gd name="connsiteX5" fmla="*/ 961436 w 1819275"/>
                <a:gd name="connsiteY5" fmla="*/ 462022 h 462234"/>
                <a:gd name="connsiteX6" fmla="*/ 970863 w 1819275"/>
                <a:gd name="connsiteY6" fmla="*/ 109 h 462234"/>
                <a:gd name="connsiteX7" fmla="*/ 1159399 w 1819275"/>
                <a:gd name="connsiteY7" fmla="*/ 414888 h 462234"/>
                <a:gd name="connsiteX8" fmla="*/ 1215960 w 1819275"/>
                <a:gd name="connsiteY8" fmla="*/ 28389 h 462234"/>
                <a:gd name="connsiteX9" fmla="*/ 1310228 w 1819275"/>
                <a:gd name="connsiteY9" fmla="*/ 433742 h 462234"/>
                <a:gd name="connsiteX10" fmla="*/ 1385642 w 1819275"/>
                <a:gd name="connsiteY10" fmla="*/ 188645 h 462234"/>
                <a:gd name="connsiteX11" fmla="*/ 1819275 w 1819275"/>
                <a:gd name="connsiteY11" fmla="*/ 150938 h 462234"/>
                <a:gd name="connsiteX0" fmla="*/ 0 w 1819275"/>
                <a:gd name="connsiteY0" fmla="*/ 223766 h 462248"/>
                <a:gd name="connsiteX1" fmla="*/ 367154 w 1819275"/>
                <a:gd name="connsiteY1" fmla="*/ 223275 h 462248"/>
                <a:gd name="connsiteX2" fmla="*/ 553702 w 1819275"/>
                <a:gd name="connsiteY2" fmla="*/ 66096 h 462248"/>
                <a:gd name="connsiteX3" fmla="*/ 663951 w 1819275"/>
                <a:gd name="connsiteY3" fmla="*/ 355847 h 462248"/>
                <a:gd name="connsiteX4" fmla="*/ 765757 w 1819275"/>
                <a:gd name="connsiteY4" fmla="*/ 63912 h 462248"/>
                <a:gd name="connsiteX5" fmla="*/ 961436 w 1819275"/>
                <a:gd name="connsiteY5" fmla="*/ 462022 h 462248"/>
                <a:gd name="connsiteX6" fmla="*/ 970863 w 1819275"/>
                <a:gd name="connsiteY6" fmla="*/ 109 h 462248"/>
                <a:gd name="connsiteX7" fmla="*/ 1159399 w 1819275"/>
                <a:gd name="connsiteY7" fmla="*/ 414888 h 462248"/>
                <a:gd name="connsiteX8" fmla="*/ 1215960 w 1819275"/>
                <a:gd name="connsiteY8" fmla="*/ 28389 h 462248"/>
                <a:gd name="connsiteX9" fmla="*/ 1310228 w 1819275"/>
                <a:gd name="connsiteY9" fmla="*/ 433742 h 462248"/>
                <a:gd name="connsiteX10" fmla="*/ 1385642 w 1819275"/>
                <a:gd name="connsiteY10" fmla="*/ 188645 h 462248"/>
                <a:gd name="connsiteX11" fmla="*/ 1819275 w 1819275"/>
                <a:gd name="connsiteY11" fmla="*/ 150938 h 46224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53702 w 1819275"/>
                <a:gd name="connsiteY2" fmla="*/ 66096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68"/>
                <a:gd name="connsiteX1" fmla="*/ 367154 w 1819275"/>
                <a:gd name="connsiteY1" fmla="*/ 223275 h 462168"/>
                <a:gd name="connsiteX2" fmla="*/ 539414 w 1819275"/>
                <a:gd name="connsiteY2" fmla="*/ 68477 h 462168"/>
                <a:gd name="connsiteX3" fmla="*/ 663951 w 1819275"/>
                <a:gd name="connsiteY3" fmla="*/ 355847 h 462168"/>
                <a:gd name="connsiteX4" fmla="*/ 730038 w 1819275"/>
                <a:gd name="connsiteY4" fmla="*/ 52005 h 462168"/>
                <a:gd name="connsiteX5" fmla="*/ 961436 w 1819275"/>
                <a:gd name="connsiteY5" fmla="*/ 462022 h 462168"/>
                <a:gd name="connsiteX6" fmla="*/ 970863 w 1819275"/>
                <a:gd name="connsiteY6" fmla="*/ 109 h 462168"/>
                <a:gd name="connsiteX7" fmla="*/ 1159399 w 1819275"/>
                <a:gd name="connsiteY7" fmla="*/ 414888 h 462168"/>
                <a:gd name="connsiteX8" fmla="*/ 1215960 w 1819275"/>
                <a:gd name="connsiteY8" fmla="*/ 28389 h 462168"/>
                <a:gd name="connsiteX9" fmla="*/ 1310228 w 1819275"/>
                <a:gd name="connsiteY9" fmla="*/ 433742 h 462168"/>
                <a:gd name="connsiteX10" fmla="*/ 1385642 w 1819275"/>
                <a:gd name="connsiteY10" fmla="*/ 188645 h 462168"/>
                <a:gd name="connsiteX11" fmla="*/ 1819275 w 1819275"/>
                <a:gd name="connsiteY11" fmla="*/ 150938 h 462168"/>
                <a:gd name="connsiteX0" fmla="*/ 0 w 1819275"/>
                <a:gd name="connsiteY0" fmla="*/ 223766 h 462154"/>
                <a:gd name="connsiteX1" fmla="*/ 367154 w 1819275"/>
                <a:gd name="connsiteY1" fmla="*/ 223275 h 462154"/>
                <a:gd name="connsiteX2" fmla="*/ 539414 w 1819275"/>
                <a:gd name="connsiteY2" fmla="*/ 68477 h 462154"/>
                <a:gd name="connsiteX3" fmla="*/ 663951 w 1819275"/>
                <a:gd name="connsiteY3" fmla="*/ 355847 h 462154"/>
                <a:gd name="connsiteX4" fmla="*/ 758613 w 1819275"/>
                <a:gd name="connsiteY4" fmla="*/ 49624 h 462154"/>
                <a:gd name="connsiteX5" fmla="*/ 961436 w 1819275"/>
                <a:gd name="connsiteY5" fmla="*/ 462022 h 462154"/>
                <a:gd name="connsiteX6" fmla="*/ 970863 w 1819275"/>
                <a:gd name="connsiteY6" fmla="*/ 109 h 462154"/>
                <a:gd name="connsiteX7" fmla="*/ 1159399 w 1819275"/>
                <a:gd name="connsiteY7" fmla="*/ 414888 h 462154"/>
                <a:gd name="connsiteX8" fmla="*/ 1215960 w 1819275"/>
                <a:gd name="connsiteY8" fmla="*/ 28389 h 462154"/>
                <a:gd name="connsiteX9" fmla="*/ 1310228 w 1819275"/>
                <a:gd name="connsiteY9" fmla="*/ 433742 h 462154"/>
                <a:gd name="connsiteX10" fmla="*/ 1385642 w 1819275"/>
                <a:gd name="connsiteY10" fmla="*/ 188645 h 462154"/>
                <a:gd name="connsiteX11" fmla="*/ 1819275 w 1819275"/>
                <a:gd name="connsiteY11" fmla="*/ 150938 h 462154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830 h 436003"/>
                <a:gd name="connsiteX1" fmla="*/ 367154 w 1819275"/>
                <a:gd name="connsiteY1" fmla="*/ 223339 h 436003"/>
                <a:gd name="connsiteX2" fmla="*/ 539414 w 1819275"/>
                <a:gd name="connsiteY2" fmla="*/ 68541 h 436003"/>
                <a:gd name="connsiteX3" fmla="*/ 663951 w 1819275"/>
                <a:gd name="connsiteY3" fmla="*/ 355911 h 436003"/>
                <a:gd name="connsiteX4" fmla="*/ 758613 w 1819275"/>
                <a:gd name="connsiteY4" fmla="*/ 49688 h 436003"/>
                <a:gd name="connsiteX5" fmla="*/ 882855 w 1819275"/>
                <a:gd name="connsiteY5" fmla="*/ 359693 h 436003"/>
                <a:gd name="connsiteX6" fmla="*/ 970863 w 1819275"/>
                <a:gd name="connsiteY6" fmla="*/ 173 h 436003"/>
                <a:gd name="connsiteX7" fmla="*/ 1159399 w 1819275"/>
                <a:gd name="connsiteY7" fmla="*/ 414952 h 436003"/>
                <a:gd name="connsiteX8" fmla="*/ 1215960 w 1819275"/>
                <a:gd name="connsiteY8" fmla="*/ 28453 h 436003"/>
                <a:gd name="connsiteX9" fmla="*/ 1310228 w 1819275"/>
                <a:gd name="connsiteY9" fmla="*/ 433806 h 436003"/>
                <a:gd name="connsiteX10" fmla="*/ 1385642 w 1819275"/>
                <a:gd name="connsiteY10" fmla="*/ 188709 h 436003"/>
                <a:gd name="connsiteX11" fmla="*/ 1819275 w 1819275"/>
                <a:gd name="connsiteY11" fmla="*/ 151002 h 436003"/>
                <a:gd name="connsiteX0" fmla="*/ 0 w 1819275"/>
                <a:gd name="connsiteY0" fmla="*/ 223900 h 436073"/>
                <a:gd name="connsiteX1" fmla="*/ 367154 w 1819275"/>
                <a:gd name="connsiteY1" fmla="*/ 223409 h 436073"/>
                <a:gd name="connsiteX2" fmla="*/ 539414 w 1819275"/>
                <a:gd name="connsiteY2" fmla="*/ 68611 h 436073"/>
                <a:gd name="connsiteX3" fmla="*/ 663951 w 1819275"/>
                <a:gd name="connsiteY3" fmla="*/ 355981 h 436073"/>
                <a:gd name="connsiteX4" fmla="*/ 758613 w 1819275"/>
                <a:gd name="connsiteY4" fmla="*/ 49758 h 436073"/>
                <a:gd name="connsiteX5" fmla="*/ 873330 w 1819275"/>
                <a:gd name="connsiteY5" fmla="*/ 350238 h 436073"/>
                <a:gd name="connsiteX6" fmla="*/ 970863 w 1819275"/>
                <a:gd name="connsiteY6" fmla="*/ 243 h 436073"/>
                <a:gd name="connsiteX7" fmla="*/ 1159399 w 1819275"/>
                <a:gd name="connsiteY7" fmla="*/ 415022 h 436073"/>
                <a:gd name="connsiteX8" fmla="*/ 1215960 w 1819275"/>
                <a:gd name="connsiteY8" fmla="*/ 28523 h 436073"/>
                <a:gd name="connsiteX9" fmla="*/ 1310228 w 1819275"/>
                <a:gd name="connsiteY9" fmla="*/ 433876 h 436073"/>
                <a:gd name="connsiteX10" fmla="*/ 1385642 w 1819275"/>
                <a:gd name="connsiteY10" fmla="*/ 188779 h 436073"/>
                <a:gd name="connsiteX11" fmla="*/ 1819275 w 1819275"/>
                <a:gd name="connsiteY11" fmla="*/ 151072 h 436073"/>
                <a:gd name="connsiteX0" fmla="*/ 0 w 1819275"/>
                <a:gd name="connsiteY0" fmla="*/ 223893 h 436066"/>
                <a:gd name="connsiteX1" fmla="*/ 367154 w 1819275"/>
                <a:gd name="connsiteY1" fmla="*/ 223402 h 436066"/>
                <a:gd name="connsiteX2" fmla="*/ 539414 w 1819275"/>
                <a:gd name="connsiteY2" fmla="*/ 68604 h 436066"/>
                <a:gd name="connsiteX3" fmla="*/ 663951 w 1819275"/>
                <a:gd name="connsiteY3" fmla="*/ 355974 h 436066"/>
                <a:gd name="connsiteX4" fmla="*/ 758613 w 1819275"/>
                <a:gd name="connsiteY4" fmla="*/ 49751 h 436066"/>
                <a:gd name="connsiteX5" fmla="*/ 873330 w 1819275"/>
                <a:gd name="connsiteY5" fmla="*/ 350231 h 436066"/>
                <a:gd name="connsiteX6" fmla="*/ 970863 w 1819275"/>
                <a:gd name="connsiteY6" fmla="*/ 236 h 436066"/>
                <a:gd name="connsiteX7" fmla="*/ 1159399 w 1819275"/>
                <a:gd name="connsiteY7" fmla="*/ 415015 h 436066"/>
                <a:gd name="connsiteX8" fmla="*/ 1215960 w 1819275"/>
                <a:gd name="connsiteY8" fmla="*/ 28516 h 436066"/>
                <a:gd name="connsiteX9" fmla="*/ 1310228 w 1819275"/>
                <a:gd name="connsiteY9" fmla="*/ 433869 h 436066"/>
                <a:gd name="connsiteX10" fmla="*/ 1385642 w 1819275"/>
                <a:gd name="connsiteY10" fmla="*/ 188772 h 436066"/>
                <a:gd name="connsiteX11" fmla="*/ 1819275 w 1819275"/>
                <a:gd name="connsiteY11" fmla="*/ 151065 h 436066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1004201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396 h 407569"/>
                <a:gd name="connsiteX1" fmla="*/ 367154 w 1819275"/>
                <a:gd name="connsiteY1" fmla="*/ 194905 h 407569"/>
                <a:gd name="connsiteX2" fmla="*/ 539414 w 1819275"/>
                <a:gd name="connsiteY2" fmla="*/ 40107 h 407569"/>
                <a:gd name="connsiteX3" fmla="*/ 663951 w 1819275"/>
                <a:gd name="connsiteY3" fmla="*/ 327477 h 407569"/>
                <a:gd name="connsiteX4" fmla="*/ 758613 w 1819275"/>
                <a:gd name="connsiteY4" fmla="*/ 21254 h 407569"/>
                <a:gd name="connsiteX5" fmla="*/ 873330 w 1819275"/>
                <a:gd name="connsiteY5" fmla="*/ 321734 h 407569"/>
                <a:gd name="connsiteX6" fmla="*/ 992295 w 1819275"/>
                <a:gd name="connsiteY6" fmla="*/ 9839 h 407569"/>
                <a:gd name="connsiteX7" fmla="*/ 1159399 w 1819275"/>
                <a:gd name="connsiteY7" fmla="*/ 386518 h 407569"/>
                <a:gd name="connsiteX8" fmla="*/ 1215960 w 1819275"/>
                <a:gd name="connsiteY8" fmla="*/ 19 h 407569"/>
                <a:gd name="connsiteX9" fmla="*/ 1310228 w 1819275"/>
                <a:gd name="connsiteY9" fmla="*/ 405372 h 407569"/>
                <a:gd name="connsiteX10" fmla="*/ 1385642 w 1819275"/>
                <a:gd name="connsiteY10" fmla="*/ 160275 h 407569"/>
                <a:gd name="connsiteX11" fmla="*/ 1819275 w 1819275"/>
                <a:gd name="connsiteY11" fmla="*/ 122568 h 407569"/>
                <a:gd name="connsiteX0" fmla="*/ 0 w 1819275"/>
                <a:gd name="connsiteY0" fmla="*/ 195878 h 408051"/>
                <a:gd name="connsiteX1" fmla="*/ 367154 w 1819275"/>
                <a:gd name="connsiteY1" fmla="*/ 195387 h 408051"/>
                <a:gd name="connsiteX2" fmla="*/ 539414 w 1819275"/>
                <a:gd name="connsiteY2" fmla="*/ 40589 h 408051"/>
                <a:gd name="connsiteX3" fmla="*/ 663951 w 1819275"/>
                <a:gd name="connsiteY3" fmla="*/ 327959 h 408051"/>
                <a:gd name="connsiteX4" fmla="*/ 758613 w 1819275"/>
                <a:gd name="connsiteY4" fmla="*/ 21736 h 408051"/>
                <a:gd name="connsiteX5" fmla="*/ 873330 w 1819275"/>
                <a:gd name="connsiteY5" fmla="*/ 322216 h 408051"/>
                <a:gd name="connsiteX6" fmla="*/ 992295 w 1819275"/>
                <a:gd name="connsiteY6" fmla="*/ 10321 h 408051"/>
                <a:gd name="connsiteX7" fmla="*/ 1123681 w 1819275"/>
                <a:gd name="connsiteY7" fmla="*/ 315562 h 408051"/>
                <a:gd name="connsiteX8" fmla="*/ 1215960 w 1819275"/>
                <a:gd name="connsiteY8" fmla="*/ 501 h 408051"/>
                <a:gd name="connsiteX9" fmla="*/ 1310228 w 1819275"/>
                <a:gd name="connsiteY9" fmla="*/ 405854 h 408051"/>
                <a:gd name="connsiteX10" fmla="*/ 1385642 w 1819275"/>
                <a:gd name="connsiteY10" fmla="*/ 160757 h 408051"/>
                <a:gd name="connsiteX11" fmla="*/ 1819275 w 1819275"/>
                <a:gd name="connsiteY11" fmla="*/ 123050 h 408051"/>
                <a:gd name="connsiteX0" fmla="*/ 0 w 1819275"/>
                <a:gd name="connsiteY0" fmla="*/ 195964 h 408137"/>
                <a:gd name="connsiteX1" fmla="*/ 367154 w 1819275"/>
                <a:gd name="connsiteY1" fmla="*/ 195473 h 408137"/>
                <a:gd name="connsiteX2" fmla="*/ 539414 w 1819275"/>
                <a:gd name="connsiteY2" fmla="*/ 40675 h 408137"/>
                <a:gd name="connsiteX3" fmla="*/ 663951 w 1819275"/>
                <a:gd name="connsiteY3" fmla="*/ 328045 h 408137"/>
                <a:gd name="connsiteX4" fmla="*/ 758613 w 1819275"/>
                <a:gd name="connsiteY4" fmla="*/ 21822 h 408137"/>
                <a:gd name="connsiteX5" fmla="*/ 873330 w 1819275"/>
                <a:gd name="connsiteY5" fmla="*/ 322302 h 408137"/>
                <a:gd name="connsiteX6" fmla="*/ 992295 w 1819275"/>
                <a:gd name="connsiteY6" fmla="*/ 10407 h 408137"/>
                <a:gd name="connsiteX7" fmla="*/ 1123681 w 1819275"/>
                <a:gd name="connsiteY7" fmla="*/ 315648 h 408137"/>
                <a:gd name="connsiteX8" fmla="*/ 1215960 w 1819275"/>
                <a:gd name="connsiteY8" fmla="*/ 587 h 408137"/>
                <a:gd name="connsiteX9" fmla="*/ 1310228 w 1819275"/>
                <a:gd name="connsiteY9" fmla="*/ 405940 h 408137"/>
                <a:gd name="connsiteX10" fmla="*/ 1385642 w 1819275"/>
                <a:gd name="connsiteY10" fmla="*/ 160843 h 408137"/>
                <a:gd name="connsiteX11" fmla="*/ 1819275 w 1819275"/>
                <a:gd name="connsiteY11" fmla="*/ 123136 h 408137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58613 w 1819275"/>
                <a:gd name="connsiteY4" fmla="*/ 21789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63951 w 1819275"/>
                <a:gd name="connsiteY3" fmla="*/ 328012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68138 w 1819275"/>
                <a:gd name="connsiteY4" fmla="*/ 19408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73330 w 1819275"/>
                <a:gd name="connsiteY5" fmla="*/ 322269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931 h 408104"/>
                <a:gd name="connsiteX1" fmla="*/ 367154 w 1819275"/>
                <a:gd name="connsiteY1" fmla="*/ 195440 h 408104"/>
                <a:gd name="connsiteX2" fmla="*/ 539414 w 1819275"/>
                <a:gd name="connsiteY2" fmla="*/ 40642 h 408104"/>
                <a:gd name="connsiteX3" fmla="*/ 647282 w 1819275"/>
                <a:gd name="connsiteY3" fmla="*/ 323250 h 408104"/>
                <a:gd name="connsiteX4" fmla="*/ 758613 w 1819275"/>
                <a:gd name="connsiteY4" fmla="*/ 36076 h 408104"/>
                <a:gd name="connsiteX5" fmla="*/ 863805 w 1819275"/>
                <a:gd name="connsiteY5" fmla="*/ 312744 h 408104"/>
                <a:gd name="connsiteX6" fmla="*/ 992295 w 1819275"/>
                <a:gd name="connsiteY6" fmla="*/ 10374 h 408104"/>
                <a:gd name="connsiteX7" fmla="*/ 1109393 w 1819275"/>
                <a:gd name="connsiteY7" fmla="*/ 317997 h 408104"/>
                <a:gd name="connsiteX8" fmla="*/ 1215960 w 1819275"/>
                <a:gd name="connsiteY8" fmla="*/ 554 h 408104"/>
                <a:gd name="connsiteX9" fmla="*/ 1310228 w 1819275"/>
                <a:gd name="connsiteY9" fmla="*/ 405907 h 408104"/>
                <a:gd name="connsiteX10" fmla="*/ 1385642 w 1819275"/>
                <a:gd name="connsiteY10" fmla="*/ 160810 h 408104"/>
                <a:gd name="connsiteX11" fmla="*/ 1819275 w 1819275"/>
                <a:gd name="connsiteY11" fmla="*/ 123103 h 408104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857 h 408030"/>
                <a:gd name="connsiteX1" fmla="*/ 367154 w 1819275"/>
                <a:gd name="connsiteY1" fmla="*/ 195366 h 408030"/>
                <a:gd name="connsiteX2" fmla="*/ 539414 w 1819275"/>
                <a:gd name="connsiteY2" fmla="*/ 40568 h 408030"/>
                <a:gd name="connsiteX3" fmla="*/ 647282 w 1819275"/>
                <a:gd name="connsiteY3" fmla="*/ 323176 h 408030"/>
                <a:gd name="connsiteX4" fmla="*/ 758613 w 1819275"/>
                <a:gd name="connsiteY4" fmla="*/ 36002 h 408030"/>
                <a:gd name="connsiteX5" fmla="*/ 863805 w 1819275"/>
                <a:gd name="connsiteY5" fmla="*/ 312670 h 408030"/>
                <a:gd name="connsiteX6" fmla="*/ 968483 w 1819275"/>
                <a:gd name="connsiteY6" fmla="*/ 36494 h 408030"/>
                <a:gd name="connsiteX7" fmla="*/ 1109393 w 1819275"/>
                <a:gd name="connsiteY7" fmla="*/ 317923 h 408030"/>
                <a:gd name="connsiteX8" fmla="*/ 1215960 w 1819275"/>
                <a:gd name="connsiteY8" fmla="*/ 480 h 408030"/>
                <a:gd name="connsiteX9" fmla="*/ 1310228 w 1819275"/>
                <a:gd name="connsiteY9" fmla="*/ 405833 h 408030"/>
                <a:gd name="connsiteX10" fmla="*/ 1385642 w 1819275"/>
                <a:gd name="connsiteY10" fmla="*/ 160736 h 408030"/>
                <a:gd name="connsiteX11" fmla="*/ 1819275 w 1819275"/>
                <a:gd name="connsiteY11" fmla="*/ 123029 h 408030"/>
                <a:gd name="connsiteX0" fmla="*/ 0 w 1819275"/>
                <a:gd name="connsiteY0" fmla="*/ 195978 h 408151"/>
                <a:gd name="connsiteX1" fmla="*/ 367154 w 1819275"/>
                <a:gd name="connsiteY1" fmla="*/ 195487 h 408151"/>
                <a:gd name="connsiteX2" fmla="*/ 539414 w 1819275"/>
                <a:gd name="connsiteY2" fmla="*/ 40689 h 408151"/>
                <a:gd name="connsiteX3" fmla="*/ 647282 w 1819275"/>
                <a:gd name="connsiteY3" fmla="*/ 323297 h 408151"/>
                <a:gd name="connsiteX4" fmla="*/ 758613 w 1819275"/>
                <a:gd name="connsiteY4" fmla="*/ 36123 h 408151"/>
                <a:gd name="connsiteX5" fmla="*/ 863805 w 1819275"/>
                <a:gd name="connsiteY5" fmla="*/ 312791 h 408151"/>
                <a:gd name="connsiteX6" fmla="*/ 968483 w 1819275"/>
                <a:gd name="connsiteY6" fmla="*/ 36615 h 408151"/>
                <a:gd name="connsiteX7" fmla="*/ 1092724 w 1819275"/>
                <a:gd name="connsiteY7" fmla="*/ 308519 h 408151"/>
                <a:gd name="connsiteX8" fmla="*/ 1215960 w 1819275"/>
                <a:gd name="connsiteY8" fmla="*/ 601 h 408151"/>
                <a:gd name="connsiteX9" fmla="*/ 1310228 w 1819275"/>
                <a:gd name="connsiteY9" fmla="*/ 405954 h 408151"/>
                <a:gd name="connsiteX10" fmla="*/ 1385642 w 1819275"/>
                <a:gd name="connsiteY10" fmla="*/ 160857 h 408151"/>
                <a:gd name="connsiteX11" fmla="*/ 1819275 w 1819275"/>
                <a:gd name="connsiteY11" fmla="*/ 123150 h 408151"/>
                <a:gd name="connsiteX0" fmla="*/ 0 w 1819275"/>
                <a:gd name="connsiteY0" fmla="*/ 196011 h 408184"/>
                <a:gd name="connsiteX1" fmla="*/ 367154 w 1819275"/>
                <a:gd name="connsiteY1" fmla="*/ 195520 h 408184"/>
                <a:gd name="connsiteX2" fmla="*/ 539414 w 1819275"/>
                <a:gd name="connsiteY2" fmla="*/ 40722 h 408184"/>
                <a:gd name="connsiteX3" fmla="*/ 647282 w 1819275"/>
                <a:gd name="connsiteY3" fmla="*/ 323330 h 408184"/>
                <a:gd name="connsiteX4" fmla="*/ 758613 w 1819275"/>
                <a:gd name="connsiteY4" fmla="*/ 36156 h 408184"/>
                <a:gd name="connsiteX5" fmla="*/ 863805 w 1819275"/>
                <a:gd name="connsiteY5" fmla="*/ 312824 h 408184"/>
                <a:gd name="connsiteX6" fmla="*/ 968483 w 1819275"/>
                <a:gd name="connsiteY6" fmla="*/ 36648 h 408184"/>
                <a:gd name="connsiteX7" fmla="*/ 1083199 w 1819275"/>
                <a:gd name="connsiteY7" fmla="*/ 306171 h 408184"/>
                <a:gd name="connsiteX8" fmla="*/ 1215960 w 1819275"/>
                <a:gd name="connsiteY8" fmla="*/ 634 h 408184"/>
                <a:gd name="connsiteX9" fmla="*/ 1310228 w 1819275"/>
                <a:gd name="connsiteY9" fmla="*/ 405987 h 408184"/>
                <a:gd name="connsiteX10" fmla="*/ 1385642 w 1819275"/>
                <a:gd name="connsiteY10" fmla="*/ 160890 h 408184"/>
                <a:gd name="connsiteX11" fmla="*/ 1819275 w 1819275"/>
                <a:gd name="connsiteY11" fmla="*/ 123183 h 408184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2820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6007 h 408180"/>
                <a:gd name="connsiteX1" fmla="*/ 367154 w 1819275"/>
                <a:gd name="connsiteY1" fmla="*/ 195516 h 408180"/>
                <a:gd name="connsiteX2" fmla="*/ 539414 w 1819275"/>
                <a:gd name="connsiteY2" fmla="*/ 40718 h 408180"/>
                <a:gd name="connsiteX3" fmla="*/ 647282 w 1819275"/>
                <a:gd name="connsiteY3" fmla="*/ 323326 h 408180"/>
                <a:gd name="connsiteX4" fmla="*/ 758613 w 1819275"/>
                <a:gd name="connsiteY4" fmla="*/ 36152 h 408180"/>
                <a:gd name="connsiteX5" fmla="*/ 863805 w 1819275"/>
                <a:gd name="connsiteY5" fmla="*/ 317582 h 408180"/>
                <a:gd name="connsiteX6" fmla="*/ 968483 w 1819275"/>
                <a:gd name="connsiteY6" fmla="*/ 36644 h 408180"/>
                <a:gd name="connsiteX7" fmla="*/ 1083199 w 1819275"/>
                <a:gd name="connsiteY7" fmla="*/ 306167 h 408180"/>
                <a:gd name="connsiteX8" fmla="*/ 1215960 w 1819275"/>
                <a:gd name="connsiteY8" fmla="*/ 630 h 408180"/>
                <a:gd name="connsiteX9" fmla="*/ 1310228 w 1819275"/>
                <a:gd name="connsiteY9" fmla="*/ 405983 h 408180"/>
                <a:gd name="connsiteX10" fmla="*/ 1385642 w 1819275"/>
                <a:gd name="connsiteY10" fmla="*/ 160886 h 408180"/>
                <a:gd name="connsiteX11" fmla="*/ 1819275 w 1819275"/>
                <a:gd name="connsiteY11" fmla="*/ 123179 h 408180"/>
                <a:gd name="connsiteX0" fmla="*/ 0 w 1819275"/>
                <a:gd name="connsiteY0" fmla="*/ 195912 h 408085"/>
                <a:gd name="connsiteX1" fmla="*/ 367154 w 1819275"/>
                <a:gd name="connsiteY1" fmla="*/ 195421 h 408085"/>
                <a:gd name="connsiteX2" fmla="*/ 539414 w 1819275"/>
                <a:gd name="connsiteY2" fmla="*/ 40623 h 408085"/>
                <a:gd name="connsiteX3" fmla="*/ 647282 w 1819275"/>
                <a:gd name="connsiteY3" fmla="*/ 323231 h 408085"/>
                <a:gd name="connsiteX4" fmla="*/ 758613 w 1819275"/>
                <a:gd name="connsiteY4" fmla="*/ 36057 h 408085"/>
                <a:gd name="connsiteX5" fmla="*/ 863805 w 1819275"/>
                <a:gd name="connsiteY5" fmla="*/ 317487 h 408085"/>
                <a:gd name="connsiteX6" fmla="*/ 968483 w 1819275"/>
                <a:gd name="connsiteY6" fmla="*/ 36549 h 408085"/>
                <a:gd name="connsiteX7" fmla="*/ 1078436 w 1819275"/>
                <a:gd name="connsiteY7" fmla="*/ 313215 h 408085"/>
                <a:gd name="connsiteX8" fmla="*/ 1215960 w 1819275"/>
                <a:gd name="connsiteY8" fmla="*/ 535 h 408085"/>
                <a:gd name="connsiteX9" fmla="*/ 1310228 w 1819275"/>
                <a:gd name="connsiteY9" fmla="*/ 405888 h 408085"/>
                <a:gd name="connsiteX10" fmla="*/ 1385642 w 1819275"/>
                <a:gd name="connsiteY10" fmla="*/ 160791 h 408085"/>
                <a:gd name="connsiteX11" fmla="*/ 1819275 w 1819275"/>
                <a:gd name="connsiteY11" fmla="*/ 123084 h 408085"/>
                <a:gd name="connsiteX0" fmla="*/ 0 w 1819275"/>
                <a:gd name="connsiteY0" fmla="*/ 162627 h 374037"/>
                <a:gd name="connsiteX1" fmla="*/ 367154 w 1819275"/>
                <a:gd name="connsiteY1" fmla="*/ 162136 h 374037"/>
                <a:gd name="connsiteX2" fmla="*/ 539414 w 1819275"/>
                <a:gd name="connsiteY2" fmla="*/ 7338 h 374037"/>
                <a:gd name="connsiteX3" fmla="*/ 647282 w 1819275"/>
                <a:gd name="connsiteY3" fmla="*/ 289946 h 374037"/>
                <a:gd name="connsiteX4" fmla="*/ 758613 w 1819275"/>
                <a:gd name="connsiteY4" fmla="*/ 2772 h 374037"/>
                <a:gd name="connsiteX5" fmla="*/ 863805 w 1819275"/>
                <a:gd name="connsiteY5" fmla="*/ 284202 h 374037"/>
                <a:gd name="connsiteX6" fmla="*/ 968483 w 1819275"/>
                <a:gd name="connsiteY6" fmla="*/ 3264 h 374037"/>
                <a:gd name="connsiteX7" fmla="*/ 1078436 w 1819275"/>
                <a:gd name="connsiteY7" fmla="*/ 279930 h 374037"/>
                <a:gd name="connsiteX8" fmla="*/ 1199291 w 1819275"/>
                <a:gd name="connsiteY8" fmla="*/ 588 h 374037"/>
                <a:gd name="connsiteX9" fmla="*/ 1310228 w 1819275"/>
                <a:gd name="connsiteY9" fmla="*/ 372603 h 374037"/>
                <a:gd name="connsiteX10" fmla="*/ 1385642 w 1819275"/>
                <a:gd name="connsiteY10" fmla="*/ 127506 h 374037"/>
                <a:gd name="connsiteX11" fmla="*/ 1819275 w 1819275"/>
                <a:gd name="connsiteY11" fmla="*/ 89799 h 374037"/>
                <a:gd name="connsiteX0" fmla="*/ 0 w 1819275"/>
                <a:gd name="connsiteY0" fmla="*/ 162043 h 373453"/>
                <a:gd name="connsiteX1" fmla="*/ 367154 w 1819275"/>
                <a:gd name="connsiteY1" fmla="*/ 161552 h 373453"/>
                <a:gd name="connsiteX2" fmla="*/ 539414 w 1819275"/>
                <a:gd name="connsiteY2" fmla="*/ 6754 h 373453"/>
                <a:gd name="connsiteX3" fmla="*/ 647282 w 1819275"/>
                <a:gd name="connsiteY3" fmla="*/ 289362 h 373453"/>
                <a:gd name="connsiteX4" fmla="*/ 758613 w 1819275"/>
                <a:gd name="connsiteY4" fmla="*/ 2188 h 373453"/>
                <a:gd name="connsiteX5" fmla="*/ 863805 w 1819275"/>
                <a:gd name="connsiteY5" fmla="*/ 283618 h 373453"/>
                <a:gd name="connsiteX6" fmla="*/ 968483 w 1819275"/>
                <a:gd name="connsiteY6" fmla="*/ 2680 h 373453"/>
                <a:gd name="connsiteX7" fmla="*/ 1078436 w 1819275"/>
                <a:gd name="connsiteY7" fmla="*/ 279346 h 373453"/>
                <a:gd name="connsiteX8" fmla="*/ 1199291 w 1819275"/>
                <a:gd name="connsiteY8" fmla="*/ 4 h 373453"/>
                <a:gd name="connsiteX9" fmla="*/ 1310228 w 1819275"/>
                <a:gd name="connsiteY9" fmla="*/ 372019 h 373453"/>
                <a:gd name="connsiteX10" fmla="*/ 1385642 w 1819275"/>
                <a:gd name="connsiteY10" fmla="*/ 126922 h 373453"/>
                <a:gd name="connsiteX11" fmla="*/ 1819275 w 1819275"/>
                <a:gd name="connsiteY11" fmla="*/ 89215 h 373453"/>
                <a:gd name="connsiteX0" fmla="*/ 0 w 1819275"/>
                <a:gd name="connsiteY0" fmla="*/ 173948 h 385615"/>
                <a:gd name="connsiteX1" fmla="*/ 367154 w 1819275"/>
                <a:gd name="connsiteY1" fmla="*/ 173457 h 385615"/>
                <a:gd name="connsiteX2" fmla="*/ 539414 w 1819275"/>
                <a:gd name="connsiteY2" fmla="*/ 18659 h 385615"/>
                <a:gd name="connsiteX3" fmla="*/ 647282 w 1819275"/>
                <a:gd name="connsiteY3" fmla="*/ 301267 h 385615"/>
                <a:gd name="connsiteX4" fmla="*/ 758613 w 1819275"/>
                <a:gd name="connsiteY4" fmla="*/ 14093 h 385615"/>
                <a:gd name="connsiteX5" fmla="*/ 863805 w 1819275"/>
                <a:gd name="connsiteY5" fmla="*/ 295523 h 385615"/>
                <a:gd name="connsiteX6" fmla="*/ 968483 w 1819275"/>
                <a:gd name="connsiteY6" fmla="*/ 14585 h 385615"/>
                <a:gd name="connsiteX7" fmla="*/ 1078436 w 1819275"/>
                <a:gd name="connsiteY7" fmla="*/ 291251 h 385615"/>
                <a:gd name="connsiteX8" fmla="*/ 1182622 w 1819275"/>
                <a:gd name="connsiteY8" fmla="*/ 3 h 385615"/>
                <a:gd name="connsiteX9" fmla="*/ 1310228 w 1819275"/>
                <a:gd name="connsiteY9" fmla="*/ 383924 h 385615"/>
                <a:gd name="connsiteX10" fmla="*/ 1385642 w 1819275"/>
                <a:gd name="connsiteY10" fmla="*/ 138827 h 385615"/>
                <a:gd name="connsiteX11" fmla="*/ 1819275 w 1819275"/>
                <a:gd name="connsiteY11" fmla="*/ 101120 h 385615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85642 w 1819275"/>
                <a:gd name="connsiteY10" fmla="*/ 138825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819275"/>
                <a:gd name="connsiteY0" fmla="*/ 173946 h 301266"/>
                <a:gd name="connsiteX1" fmla="*/ 367154 w 1819275"/>
                <a:gd name="connsiteY1" fmla="*/ 173455 h 301266"/>
                <a:gd name="connsiteX2" fmla="*/ 539414 w 1819275"/>
                <a:gd name="connsiteY2" fmla="*/ 18657 h 301266"/>
                <a:gd name="connsiteX3" fmla="*/ 647282 w 1819275"/>
                <a:gd name="connsiteY3" fmla="*/ 301265 h 301266"/>
                <a:gd name="connsiteX4" fmla="*/ 758613 w 1819275"/>
                <a:gd name="connsiteY4" fmla="*/ 14091 h 301266"/>
                <a:gd name="connsiteX5" fmla="*/ 863805 w 1819275"/>
                <a:gd name="connsiteY5" fmla="*/ 295521 h 301266"/>
                <a:gd name="connsiteX6" fmla="*/ 968483 w 1819275"/>
                <a:gd name="connsiteY6" fmla="*/ 14583 h 301266"/>
                <a:gd name="connsiteX7" fmla="*/ 1078436 w 1819275"/>
                <a:gd name="connsiteY7" fmla="*/ 291249 h 301266"/>
                <a:gd name="connsiteX8" fmla="*/ 1182622 w 1819275"/>
                <a:gd name="connsiteY8" fmla="*/ 1 h 301266"/>
                <a:gd name="connsiteX9" fmla="*/ 1281653 w 1819275"/>
                <a:gd name="connsiteY9" fmla="*/ 293434 h 301266"/>
                <a:gd name="connsiteX10" fmla="*/ 1395167 w 1819275"/>
                <a:gd name="connsiteY10" fmla="*/ 105488 h 301266"/>
                <a:gd name="connsiteX11" fmla="*/ 1819275 w 1819275"/>
                <a:gd name="connsiteY11" fmla="*/ 101118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702593"/>
                <a:gd name="connsiteY0" fmla="*/ 173946 h 301266"/>
                <a:gd name="connsiteX1" fmla="*/ 367154 w 1702593"/>
                <a:gd name="connsiteY1" fmla="*/ 173455 h 301266"/>
                <a:gd name="connsiteX2" fmla="*/ 539414 w 1702593"/>
                <a:gd name="connsiteY2" fmla="*/ 18657 h 301266"/>
                <a:gd name="connsiteX3" fmla="*/ 647282 w 1702593"/>
                <a:gd name="connsiteY3" fmla="*/ 301265 h 301266"/>
                <a:gd name="connsiteX4" fmla="*/ 758613 w 1702593"/>
                <a:gd name="connsiteY4" fmla="*/ 14091 h 301266"/>
                <a:gd name="connsiteX5" fmla="*/ 863805 w 1702593"/>
                <a:gd name="connsiteY5" fmla="*/ 295521 h 301266"/>
                <a:gd name="connsiteX6" fmla="*/ 968483 w 1702593"/>
                <a:gd name="connsiteY6" fmla="*/ 14583 h 301266"/>
                <a:gd name="connsiteX7" fmla="*/ 1078436 w 1702593"/>
                <a:gd name="connsiteY7" fmla="*/ 291249 h 301266"/>
                <a:gd name="connsiteX8" fmla="*/ 1182622 w 1702593"/>
                <a:gd name="connsiteY8" fmla="*/ 1 h 301266"/>
                <a:gd name="connsiteX9" fmla="*/ 1281653 w 1702593"/>
                <a:gd name="connsiteY9" fmla="*/ 293434 h 301266"/>
                <a:gd name="connsiteX10" fmla="*/ 1395167 w 1702593"/>
                <a:gd name="connsiteY10" fmla="*/ 105488 h 301266"/>
                <a:gd name="connsiteX11" fmla="*/ 1702593 w 1702593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90674"/>
                <a:gd name="connsiteY0" fmla="*/ 176327 h 301266"/>
                <a:gd name="connsiteX1" fmla="*/ 255235 w 1590674"/>
                <a:gd name="connsiteY1" fmla="*/ 173455 h 301266"/>
                <a:gd name="connsiteX2" fmla="*/ 427495 w 1590674"/>
                <a:gd name="connsiteY2" fmla="*/ 18657 h 301266"/>
                <a:gd name="connsiteX3" fmla="*/ 535363 w 1590674"/>
                <a:gd name="connsiteY3" fmla="*/ 301265 h 301266"/>
                <a:gd name="connsiteX4" fmla="*/ 646694 w 1590674"/>
                <a:gd name="connsiteY4" fmla="*/ 14091 h 301266"/>
                <a:gd name="connsiteX5" fmla="*/ 751886 w 1590674"/>
                <a:gd name="connsiteY5" fmla="*/ 295521 h 301266"/>
                <a:gd name="connsiteX6" fmla="*/ 856564 w 1590674"/>
                <a:gd name="connsiteY6" fmla="*/ 14583 h 301266"/>
                <a:gd name="connsiteX7" fmla="*/ 966517 w 1590674"/>
                <a:gd name="connsiteY7" fmla="*/ 291249 h 301266"/>
                <a:gd name="connsiteX8" fmla="*/ 1070703 w 1590674"/>
                <a:gd name="connsiteY8" fmla="*/ 1 h 301266"/>
                <a:gd name="connsiteX9" fmla="*/ 1169734 w 1590674"/>
                <a:gd name="connsiteY9" fmla="*/ 293434 h 301266"/>
                <a:gd name="connsiteX10" fmla="*/ 1283248 w 1590674"/>
                <a:gd name="connsiteY10" fmla="*/ 105488 h 301266"/>
                <a:gd name="connsiteX11" fmla="*/ 1590674 w 1590674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05488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266"/>
                <a:gd name="connsiteX1" fmla="*/ 255235 w 1531143"/>
                <a:gd name="connsiteY1" fmla="*/ 173455 h 301266"/>
                <a:gd name="connsiteX2" fmla="*/ 427495 w 1531143"/>
                <a:gd name="connsiteY2" fmla="*/ 18657 h 301266"/>
                <a:gd name="connsiteX3" fmla="*/ 535363 w 1531143"/>
                <a:gd name="connsiteY3" fmla="*/ 301265 h 301266"/>
                <a:gd name="connsiteX4" fmla="*/ 646694 w 1531143"/>
                <a:gd name="connsiteY4" fmla="*/ 14091 h 301266"/>
                <a:gd name="connsiteX5" fmla="*/ 751886 w 1531143"/>
                <a:gd name="connsiteY5" fmla="*/ 295521 h 301266"/>
                <a:gd name="connsiteX6" fmla="*/ 856564 w 1531143"/>
                <a:gd name="connsiteY6" fmla="*/ 14583 h 301266"/>
                <a:gd name="connsiteX7" fmla="*/ 966517 w 1531143"/>
                <a:gd name="connsiteY7" fmla="*/ 291249 h 301266"/>
                <a:gd name="connsiteX8" fmla="*/ 1070703 w 1531143"/>
                <a:gd name="connsiteY8" fmla="*/ 1 h 301266"/>
                <a:gd name="connsiteX9" fmla="*/ 1169734 w 1531143"/>
                <a:gd name="connsiteY9" fmla="*/ 293434 h 301266"/>
                <a:gd name="connsiteX10" fmla="*/ 1283248 w 1531143"/>
                <a:gd name="connsiteY10" fmla="*/ 145970 h 301266"/>
                <a:gd name="connsiteX11" fmla="*/ 1531143 w 1531143"/>
                <a:gd name="connsiteY11" fmla="*/ 103500 h 301266"/>
                <a:gd name="connsiteX0" fmla="*/ 0 w 1531143"/>
                <a:gd name="connsiteY0" fmla="*/ 176327 h 301368"/>
                <a:gd name="connsiteX1" fmla="*/ 255235 w 1531143"/>
                <a:gd name="connsiteY1" fmla="*/ 173455 h 301368"/>
                <a:gd name="connsiteX2" fmla="*/ 425113 w 1531143"/>
                <a:gd name="connsiteY2" fmla="*/ 47232 h 301368"/>
                <a:gd name="connsiteX3" fmla="*/ 535363 w 1531143"/>
                <a:gd name="connsiteY3" fmla="*/ 301265 h 301368"/>
                <a:gd name="connsiteX4" fmla="*/ 646694 w 1531143"/>
                <a:gd name="connsiteY4" fmla="*/ 14091 h 301368"/>
                <a:gd name="connsiteX5" fmla="*/ 751886 w 1531143"/>
                <a:gd name="connsiteY5" fmla="*/ 295521 h 301368"/>
                <a:gd name="connsiteX6" fmla="*/ 856564 w 1531143"/>
                <a:gd name="connsiteY6" fmla="*/ 14583 h 301368"/>
                <a:gd name="connsiteX7" fmla="*/ 966517 w 1531143"/>
                <a:gd name="connsiteY7" fmla="*/ 291249 h 301368"/>
                <a:gd name="connsiteX8" fmla="*/ 1070703 w 1531143"/>
                <a:gd name="connsiteY8" fmla="*/ 1 h 301368"/>
                <a:gd name="connsiteX9" fmla="*/ 1169734 w 1531143"/>
                <a:gd name="connsiteY9" fmla="*/ 293434 h 301368"/>
                <a:gd name="connsiteX10" fmla="*/ 1283248 w 1531143"/>
                <a:gd name="connsiteY10" fmla="*/ 145970 h 301368"/>
                <a:gd name="connsiteX11" fmla="*/ 1531143 w 1531143"/>
                <a:gd name="connsiteY11" fmla="*/ 103500 h 301368"/>
                <a:gd name="connsiteX0" fmla="*/ 0 w 1531143"/>
                <a:gd name="connsiteY0" fmla="*/ 176327 h 310881"/>
                <a:gd name="connsiteX1" fmla="*/ 255235 w 1531143"/>
                <a:gd name="connsiteY1" fmla="*/ 173455 h 310881"/>
                <a:gd name="connsiteX2" fmla="*/ 425113 w 1531143"/>
                <a:gd name="connsiteY2" fmla="*/ 47232 h 310881"/>
                <a:gd name="connsiteX3" fmla="*/ 518694 w 1531143"/>
                <a:gd name="connsiteY3" fmla="*/ 310790 h 310881"/>
                <a:gd name="connsiteX4" fmla="*/ 646694 w 1531143"/>
                <a:gd name="connsiteY4" fmla="*/ 14091 h 310881"/>
                <a:gd name="connsiteX5" fmla="*/ 751886 w 1531143"/>
                <a:gd name="connsiteY5" fmla="*/ 295521 h 310881"/>
                <a:gd name="connsiteX6" fmla="*/ 856564 w 1531143"/>
                <a:gd name="connsiteY6" fmla="*/ 14583 h 310881"/>
                <a:gd name="connsiteX7" fmla="*/ 966517 w 1531143"/>
                <a:gd name="connsiteY7" fmla="*/ 291249 h 310881"/>
                <a:gd name="connsiteX8" fmla="*/ 1070703 w 1531143"/>
                <a:gd name="connsiteY8" fmla="*/ 1 h 310881"/>
                <a:gd name="connsiteX9" fmla="*/ 1169734 w 1531143"/>
                <a:gd name="connsiteY9" fmla="*/ 293434 h 310881"/>
                <a:gd name="connsiteX10" fmla="*/ 1283248 w 1531143"/>
                <a:gd name="connsiteY10" fmla="*/ 145970 h 310881"/>
                <a:gd name="connsiteX11" fmla="*/ 1531143 w 1531143"/>
                <a:gd name="connsiteY11" fmla="*/ 103500 h 310881"/>
                <a:gd name="connsiteX0" fmla="*/ 0 w 1531143"/>
                <a:gd name="connsiteY0" fmla="*/ 176327 h 310791"/>
                <a:gd name="connsiteX1" fmla="*/ 255235 w 1531143"/>
                <a:gd name="connsiteY1" fmla="*/ 173455 h 310791"/>
                <a:gd name="connsiteX2" fmla="*/ 425113 w 1531143"/>
                <a:gd name="connsiteY2" fmla="*/ 47232 h 310791"/>
                <a:gd name="connsiteX3" fmla="*/ 518694 w 1531143"/>
                <a:gd name="connsiteY3" fmla="*/ 310790 h 310791"/>
                <a:gd name="connsiteX4" fmla="*/ 646694 w 1531143"/>
                <a:gd name="connsiteY4" fmla="*/ 14091 h 310791"/>
                <a:gd name="connsiteX5" fmla="*/ 751886 w 1531143"/>
                <a:gd name="connsiteY5" fmla="*/ 295521 h 310791"/>
                <a:gd name="connsiteX6" fmla="*/ 856564 w 1531143"/>
                <a:gd name="connsiteY6" fmla="*/ 14583 h 310791"/>
                <a:gd name="connsiteX7" fmla="*/ 966517 w 1531143"/>
                <a:gd name="connsiteY7" fmla="*/ 291249 h 310791"/>
                <a:gd name="connsiteX8" fmla="*/ 1070703 w 1531143"/>
                <a:gd name="connsiteY8" fmla="*/ 1 h 310791"/>
                <a:gd name="connsiteX9" fmla="*/ 1169734 w 1531143"/>
                <a:gd name="connsiteY9" fmla="*/ 293434 h 310791"/>
                <a:gd name="connsiteX10" fmla="*/ 1283248 w 1531143"/>
                <a:gd name="connsiteY10" fmla="*/ 145970 h 310791"/>
                <a:gd name="connsiteX11" fmla="*/ 1531143 w 1531143"/>
                <a:gd name="connsiteY11" fmla="*/ 103500 h 310791"/>
                <a:gd name="connsiteX0" fmla="*/ 0 w 1531143"/>
                <a:gd name="connsiteY0" fmla="*/ 176327 h 310845"/>
                <a:gd name="connsiteX1" fmla="*/ 255235 w 1531143"/>
                <a:gd name="connsiteY1" fmla="*/ 173455 h 310845"/>
                <a:gd name="connsiteX2" fmla="*/ 406063 w 1531143"/>
                <a:gd name="connsiteY2" fmla="*/ 40088 h 310845"/>
                <a:gd name="connsiteX3" fmla="*/ 518694 w 1531143"/>
                <a:gd name="connsiteY3" fmla="*/ 310790 h 310845"/>
                <a:gd name="connsiteX4" fmla="*/ 646694 w 1531143"/>
                <a:gd name="connsiteY4" fmla="*/ 14091 h 310845"/>
                <a:gd name="connsiteX5" fmla="*/ 751886 w 1531143"/>
                <a:gd name="connsiteY5" fmla="*/ 295521 h 310845"/>
                <a:gd name="connsiteX6" fmla="*/ 856564 w 1531143"/>
                <a:gd name="connsiteY6" fmla="*/ 14583 h 310845"/>
                <a:gd name="connsiteX7" fmla="*/ 966517 w 1531143"/>
                <a:gd name="connsiteY7" fmla="*/ 291249 h 310845"/>
                <a:gd name="connsiteX8" fmla="*/ 1070703 w 1531143"/>
                <a:gd name="connsiteY8" fmla="*/ 1 h 310845"/>
                <a:gd name="connsiteX9" fmla="*/ 1169734 w 1531143"/>
                <a:gd name="connsiteY9" fmla="*/ 293434 h 310845"/>
                <a:gd name="connsiteX10" fmla="*/ 1283248 w 1531143"/>
                <a:gd name="connsiteY10" fmla="*/ 145970 h 310845"/>
                <a:gd name="connsiteX11" fmla="*/ 1531143 w 1531143"/>
                <a:gd name="connsiteY11" fmla="*/ 103500 h 310845"/>
                <a:gd name="connsiteX0" fmla="*/ 0 w 1531143"/>
                <a:gd name="connsiteY0" fmla="*/ 176327 h 310852"/>
                <a:gd name="connsiteX1" fmla="*/ 255235 w 1531143"/>
                <a:gd name="connsiteY1" fmla="*/ 173455 h 310852"/>
                <a:gd name="connsiteX2" fmla="*/ 406063 w 1531143"/>
                <a:gd name="connsiteY2" fmla="*/ 40088 h 310852"/>
                <a:gd name="connsiteX3" fmla="*/ 518694 w 1531143"/>
                <a:gd name="connsiteY3" fmla="*/ 310790 h 310852"/>
                <a:gd name="connsiteX4" fmla="*/ 646694 w 1531143"/>
                <a:gd name="connsiteY4" fmla="*/ 14091 h 310852"/>
                <a:gd name="connsiteX5" fmla="*/ 751886 w 1531143"/>
                <a:gd name="connsiteY5" fmla="*/ 295521 h 310852"/>
                <a:gd name="connsiteX6" fmla="*/ 856564 w 1531143"/>
                <a:gd name="connsiteY6" fmla="*/ 14583 h 310852"/>
                <a:gd name="connsiteX7" fmla="*/ 966517 w 1531143"/>
                <a:gd name="connsiteY7" fmla="*/ 291249 h 310852"/>
                <a:gd name="connsiteX8" fmla="*/ 1070703 w 1531143"/>
                <a:gd name="connsiteY8" fmla="*/ 1 h 310852"/>
                <a:gd name="connsiteX9" fmla="*/ 1169734 w 1531143"/>
                <a:gd name="connsiteY9" fmla="*/ 293434 h 310852"/>
                <a:gd name="connsiteX10" fmla="*/ 1283248 w 1531143"/>
                <a:gd name="connsiteY10" fmla="*/ 145970 h 310852"/>
                <a:gd name="connsiteX11" fmla="*/ 1531143 w 1531143"/>
                <a:gd name="connsiteY11" fmla="*/ 103500 h 310852"/>
                <a:gd name="connsiteX0" fmla="*/ 0 w 1531143"/>
                <a:gd name="connsiteY0" fmla="*/ 176327 h 320368"/>
                <a:gd name="connsiteX1" fmla="*/ 255235 w 1531143"/>
                <a:gd name="connsiteY1" fmla="*/ 173455 h 320368"/>
                <a:gd name="connsiteX2" fmla="*/ 406063 w 1531143"/>
                <a:gd name="connsiteY2" fmla="*/ 40088 h 320368"/>
                <a:gd name="connsiteX3" fmla="*/ 521075 w 1531143"/>
                <a:gd name="connsiteY3" fmla="*/ 320315 h 320368"/>
                <a:gd name="connsiteX4" fmla="*/ 646694 w 1531143"/>
                <a:gd name="connsiteY4" fmla="*/ 14091 h 320368"/>
                <a:gd name="connsiteX5" fmla="*/ 751886 w 1531143"/>
                <a:gd name="connsiteY5" fmla="*/ 295521 h 320368"/>
                <a:gd name="connsiteX6" fmla="*/ 856564 w 1531143"/>
                <a:gd name="connsiteY6" fmla="*/ 14583 h 320368"/>
                <a:gd name="connsiteX7" fmla="*/ 966517 w 1531143"/>
                <a:gd name="connsiteY7" fmla="*/ 291249 h 320368"/>
                <a:gd name="connsiteX8" fmla="*/ 1070703 w 1531143"/>
                <a:gd name="connsiteY8" fmla="*/ 1 h 320368"/>
                <a:gd name="connsiteX9" fmla="*/ 1169734 w 1531143"/>
                <a:gd name="connsiteY9" fmla="*/ 293434 h 320368"/>
                <a:gd name="connsiteX10" fmla="*/ 1283248 w 1531143"/>
                <a:gd name="connsiteY10" fmla="*/ 145970 h 320368"/>
                <a:gd name="connsiteX11" fmla="*/ 1531143 w 1531143"/>
                <a:gd name="connsiteY11" fmla="*/ 103500 h 320368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6694 w 1531143"/>
                <a:gd name="connsiteY4" fmla="*/ 14091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0315"/>
                <a:gd name="connsiteX1" fmla="*/ 255235 w 1531143"/>
                <a:gd name="connsiteY1" fmla="*/ 173455 h 320315"/>
                <a:gd name="connsiteX2" fmla="*/ 406063 w 1531143"/>
                <a:gd name="connsiteY2" fmla="*/ 40088 h 320315"/>
                <a:gd name="connsiteX3" fmla="*/ 521075 w 1531143"/>
                <a:gd name="connsiteY3" fmla="*/ 320315 h 320315"/>
                <a:gd name="connsiteX4" fmla="*/ 644313 w 1531143"/>
                <a:gd name="connsiteY4" fmla="*/ 37903 h 320315"/>
                <a:gd name="connsiteX5" fmla="*/ 751886 w 1531143"/>
                <a:gd name="connsiteY5" fmla="*/ 295521 h 320315"/>
                <a:gd name="connsiteX6" fmla="*/ 856564 w 1531143"/>
                <a:gd name="connsiteY6" fmla="*/ 14583 h 320315"/>
                <a:gd name="connsiteX7" fmla="*/ 966517 w 1531143"/>
                <a:gd name="connsiteY7" fmla="*/ 291249 h 320315"/>
                <a:gd name="connsiteX8" fmla="*/ 1070703 w 1531143"/>
                <a:gd name="connsiteY8" fmla="*/ 1 h 320315"/>
                <a:gd name="connsiteX9" fmla="*/ 1169734 w 1531143"/>
                <a:gd name="connsiteY9" fmla="*/ 293434 h 320315"/>
                <a:gd name="connsiteX10" fmla="*/ 1283248 w 1531143"/>
                <a:gd name="connsiteY10" fmla="*/ 145970 h 320315"/>
                <a:gd name="connsiteX11" fmla="*/ 1531143 w 1531143"/>
                <a:gd name="connsiteY11" fmla="*/ 103500 h 320315"/>
                <a:gd name="connsiteX0" fmla="*/ 0 w 1531143"/>
                <a:gd name="connsiteY0" fmla="*/ 176327 h 324134"/>
                <a:gd name="connsiteX1" fmla="*/ 255235 w 1531143"/>
                <a:gd name="connsiteY1" fmla="*/ 173455 h 324134"/>
                <a:gd name="connsiteX2" fmla="*/ 406063 w 1531143"/>
                <a:gd name="connsiteY2" fmla="*/ 40088 h 324134"/>
                <a:gd name="connsiteX3" fmla="*/ 521075 w 1531143"/>
                <a:gd name="connsiteY3" fmla="*/ 320315 h 324134"/>
                <a:gd name="connsiteX4" fmla="*/ 644313 w 1531143"/>
                <a:gd name="connsiteY4" fmla="*/ 37903 h 324134"/>
                <a:gd name="connsiteX5" fmla="*/ 754267 w 1531143"/>
                <a:gd name="connsiteY5" fmla="*/ 324096 h 324134"/>
                <a:gd name="connsiteX6" fmla="*/ 856564 w 1531143"/>
                <a:gd name="connsiteY6" fmla="*/ 14583 h 324134"/>
                <a:gd name="connsiteX7" fmla="*/ 966517 w 1531143"/>
                <a:gd name="connsiteY7" fmla="*/ 291249 h 324134"/>
                <a:gd name="connsiteX8" fmla="*/ 1070703 w 1531143"/>
                <a:gd name="connsiteY8" fmla="*/ 1 h 324134"/>
                <a:gd name="connsiteX9" fmla="*/ 1169734 w 1531143"/>
                <a:gd name="connsiteY9" fmla="*/ 293434 h 324134"/>
                <a:gd name="connsiteX10" fmla="*/ 1283248 w 1531143"/>
                <a:gd name="connsiteY10" fmla="*/ 145970 h 324134"/>
                <a:gd name="connsiteX11" fmla="*/ 1531143 w 1531143"/>
                <a:gd name="connsiteY11" fmla="*/ 103500 h 324134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1458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27 h 324097"/>
                <a:gd name="connsiteX1" fmla="*/ 255235 w 1531143"/>
                <a:gd name="connsiteY1" fmla="*/ 173455 h 324097"/>
                <a:gd name="connsiteX2" fmla="*/ 406063 w 1531143"/>
                <a:gd name="connsiteY2" fmla="*/ 40088 h 324097"/>
                <a:gd name="connsiteX3" fmla="*/ 521075 w 1531143"/>
                <a:gd name="connsiteY3" fmla="*/ 320315 h 324097"/>
                <a:gd name="connsiteX4" fmla="*/ 644313 w 1531143"/>
                <a:gd name="connsiteY4" fmla="*/ 37903 h 324097"/>
                <a:gd name="connsiteX5" fmla="*/ 754267 w 1531143"/>
                <a:gd name="connsiteY5" fmla="*/ 324096 h 324097"/>
                <a:gd name="connsiteX6" fmla="*/ 856564 w 1531143"/>
                <a:gd name="connsiteY6" fmla="*/ 33633 h 324097"/>
                <a:gd name="connsiteX7" fmla="*/ 966517 w 1531143"/>
                <a:gd name="connsiteY7" fmla="*/ 291249 h 324097"/>
                <a:gd name="connsiteX8" fmla="*/ 1070703 w 1531143"/>
                <a:gd name="connsiteY8" fmla="*/ 1 h 324097"/>
                <a:gd name="connsiteX9" fmla="*/ 1169734 w 1531143"/>
                <a:gd name="connsiteY9" fmla="*/ 293434 h 324097"/>
                <a:gd name="connsiteX10" fmla="*/ 1283248 w 1531143"/>
                <a:gd name="connsiteY10" fmla="*/ 145970 h 324097"/>
                <a:gd name="connsiteX11" fmla="*/ 1531143 w 1531143"/>
                <a:gd name="connsiteY11" fmla="*/ 103500 h 324097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76378 h 324148"/>
                <a:gd name="connsiteX1" fmla="*/ 255235 w 1531143"/>
                <a:gd name="connsiteY1" fmla="*/ 173506 h 324148"/>
                <a:gd name="connsiteX2" fmla="*/ 406063 w 1531143"/>
                <a:gd name="connsiteY2" fmla="*/ 40139 h 324148"/>
                <a:gd name="connsiteX3" fmla="*/ 521075 w 1531143"/>
                <a:gd name="connsiteY3" fmla="*/ 320366 h 324148"/>
                <a:gd name="connsiteX4" fmla="*/ 644313 w 1531143"/>
                <a:gd name="connsiteY4" fmla="*/ 37954 h 324148"/>
                <a:gd name="connsiteX5" fmla="*/ 754267 w 1531143"/>
                <a:gd name="connsiteY5" fmla="*/ 324147 h 324148"/>
                <a:gd name="connsiteX6" fmla="*/ 856564 w 1531143"/>
                <a:gd name="connsiteY6" fmla="*/ 33684 h 324148"/>
                <a:gd name="connsiteX7" fmla="*/ 983186 w 1531143"/>
                <a:gd name="connsiteY7" fmla="*/ 319875 h 324148"/>
                <a:gd name="connsiteX8" fmla="*/ 1070703 w 1531143"/>
                <a:gd name="connsiteY8" fmla="*/ 52 h 324148"/>
                <a:gd name="connsiteX9" fmla="*/ 1169734 w 1531143"/>
                <a:gd name="connsiteY9" fmla="*/ 293485 h 324148"/>
                <a:gd name="connsiteX10" fmla="*/ 1283248 w 1531143"/>
                <a:gd name="connsiteY10" fmla="*/ 146021 h 324148"/>
                <a:gd name="connsiteX11" fmla="*/ 1531143 w 1531143"/>
                <a:gd name="connsiteY11" fmla="*/ 103551 h 324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69734 w 1531143"/>
                <a:gd name="connsiteY9" fmla="*/ 259803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4530"/>
                <a:gd name="connsiteX1" fmla="*/ 255235 w 1531143"/>
                <a:gd name="connsiteY1" fmla="*/ 139824 h 294530"/>
                <a:gd name="connsiteX2" fmla="*/ 406063 w 1531143"/>
                <a:gd name="connsiteY2" fmla="*/ 6457 h 294530"/>
                <a:gd name="connsiteX3" fmla="*/ 521075 w 1531143"/>
                <a:gd name="connsiteY3" fmla="*/ 286684 h 294530"/>
                <a:gd name="connsiteX4" fmla="*/ 644313 w 1531143"/>
                <a:gd name="connsiteY4" fmla="*/ 4272 h 294530"/>
                <a:gd name="connsiteX5" fmla="*/ 754267 w 1531143"/>
                <a:gd name="connsiteY5" fmla="*/ 290465 h 294530"/>
                <a:gd name="connsiteX6" fmla="*/ 856564 w 1531143"/>
                <a:gd name="connsiteY6" fmla="*/ 2 h 294530"/>
                <a:gd name="connsiteX7" fmla="*/ 983186 w 1531143"/>
                <a:gd name="connsiteY7" fmla="*/ 286193 h 294530"/>
                <a:gd name="connsiteX8" fmla="*/ 1089753 w 1531143"/>
                <a:gd name="connsiteY8" fmla="*/ 4470 h 294530"/>
                <a:gd name="connsiteX9" fmla="*/ 1193546 w 1531143"/>
                <a:gd name="connsiteY9" fmla="*/ 293140 h 294530"/>
                <a:gd name="connsiteX10" fmla="*/ 1283248 w 1531143"/>
                <a:gd name="connsiteY10" fmla="*/ 112339 h 294530"/>
                <a:gd name="connsiteX11" fmla="*/ 1531143 w 1531143"/>
                <a:gd name="connsiteY11" fmla="*/ 69869 h 294530"/>
                <a:gd name="connsiteX0" fmla="*/ 0 w 1531143"/>
                <a:gd name="connsiteY0" fmla="*/ 142696 h 293148"/>
                <a:gd name="connsiteX1" fmla="*/ 255235 w 1531143"/>
                <a:gd name="connsiteY1" fmla="*/ 139824 h 293148"/>
                <a:gd name="connsiteX2" fmla="*/ 406063 w 1531143"/>
                <a:gd name="connsiteY2" fmla="*/ 6457 h 293148"/>
                <a:gd name="connsiteX3" fmla="*/ 521075 w 1531143"/>
                <a:gd name="connsiteY3" fmla="*/ 286684 h 293148"/>
                <a:gd name="connsiteX4" fmla="*/ 644313 w 1531143"/>
                <a:gd name="connsiteY4" fmla="*/ 4272 h 293148"/>
                <a:gd name="connsiteX5" fmla="*/ 754267 w 1531143"/>
                <a:gd name="connsiteY5" fmla="*/ 290465 h 293148"/>
                <a:gd name="connsiteX6" fmla="*/ 856564 w 1531143"/>
                <a:gd name="connsiteY6" fmla="*/ 2 h 293148"/>
                <a:gd name="connsiteX7" fmla="*/ 983186 w 1531143"/>
                <a:gd name="connsiteY7" fmla="*/ 286193 h 293148"/>
                <a:gd name="connsiteX8" fmla="*/ 1089753 w 1531143"/>
                <a:gd name="connsiteY8" fmla="*/ 4470 h 293148"/>
                <a:gd name="connsiteX9" fmla="*/ 1193546 w 1531143"/>
                <a:gd name="connsiteY9" fmla="*/ 293140 h 293148"/>
                <a:gd name="connsiteX10" fmla="*/ 1283248 w 1531143"/>
                <a:gd name="connsiteY10" fmla="*/ 112339 h 293148"/>
                <a:gd name="connsiteX11" fmla="*/ 1531143 w 1531143"/>
                <a:gd name="connsiteY11" fmla="*/ 69869 h 293148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39824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9349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83248 w 1531143"/>
                <a:gd name="connsiteY10" fmla="*/ 1123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31143"/>
                <a:gd name="connsiteY0" fmla="*/ 142696 h 290466"/>
                <a:gd name="connsiteX1" fmla="*/ 255235 w 1531143"/>
                <a:gd name="connsiteY1" fmla="*/ 144586 h 290466"/>
                <a:gd name="connsiteX2" fmla="*/ 406063 w 1531143"/>
                <a:gd name="connsiteY2" fmla="*/ 6457 h 290466"/>
                <a:gd name="connsiteX3" fmla="*/ 521075 w 1531143"/>
                <a:gd name="connsiteY3" fmla="*/ 286684 h 290466"/>
                <a:gd name="connsiteX4" fmla="*/ 644313 w 1531143"/>
                <a:gd name="connsiteY4" fmla="*/ 4272 h 290466"/>
                <a:gd name="connsiteX5" fmla="*/ 754267 w 1531143"/>
                <a:gd name="connsiteY5" fmla="*/ 290465 h 290466"/>
                <a:gd name="connsiteX6" fmla="*/ 856564 w 1531143"/>
                <a:gd name="connsiteY6" fmla="*/ 2 h 290466"/>
                <a:gd name="connsiteX7" fmla="*/ 983186 w 1531143"/>
                <a:gd name="connsiteY7" fmla="*/ 286193 h 290466"/>
                <a:gd name="connsiteX8" fmla="*/ 1089753 w 1531143"/>
                <a:gd name="connsiteY8" fmla="*/ 4470 h 290466"/>
                <a:gd name="connsiteX9" fmla="*/ 1193546 w 1531143"/>
                <a:gd name="connsiteY9" fmla="*/ 285996 h 290466"/>
                <a:gd name="connsiteX10" fmla="*/ 1290392 w 1531143"/>
                <a:gd name="connsiteY10" fmla="*/ 150439 h 290466"/>
                <a:gd name="connsiteX11" fmla="*/ 1531143 w 1531143"/>
                <a:gd name="connsiteY11" fmla="*/ 69869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21618"/>
                <a:gd name="connsiteY0" fmla="*/ 142696 h 290466"/>
                <a:gd name="connsiteX1" fmla="*/ 255235 w 1521618"/>
                <a:gd name="connsiteY1" fmla="*/ 144586 h 290466"/>
                <a:gd name="connsiteX2" fmla="*/ 406063 w 1521618"/>
                <a:gd name="connsiteY2" fmla="*/ 6457 h 290466"/>
                <a:gd name="connsiteX3" fmla="*/ 521075 w 1521618"/>
                <a:gd name="connsiteY3" fmla="*/ 286684 h 290466"/>
                <a:gd name="connsiteX4" fmla="*/ 644313 w 1521618"/>
                <a:gd name="connsiteY4" fmla="*/ 4272 h 290466"/>
                <a:gd name="connsiteX5" fmla="*/ 754267 w 1521618"/>
                <a:gd name="connsiteY5" fmla="*/ 290465 h 290466"/>
                <a:gd name="connsiteX6" fmla="*/ 856564 w 1521618"/>
                <a:gd name="connsiteY6" fmla="*/ 2 h 290466"/>
                <a:gd name="connsiteX7" fmla="*/ 983186 w 1521618"/>
                <a:gd name="connsiteY7" fmla="*/ 286193 h 290466"/>
                <a:gd name="connsiteX8" fmla="*/ 1089753 w 1521618"/>
                <a:gd name="connsiteY8" fmla="*/ 4470 h 290466"/>
                <a:gd name="connsiteX9" fmla="*/ 1193546 w 1521618"/>
                <a:gd name="connsiteY9" fmla="*/ 285996 h 290466"/>
                <a:gd name="connsiteX10" fmla="*/ 1290392 w 1521618"/>
                <a:gd name="connsiteY10" fmla="*/ 150439 h 290466"/>
                <a:gd name="connsiteX11" fmla="*/ 1521618 w 1521618"/>
                <a:gd name="connsiteY11" fmla="*/ 148450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255235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  <a:gd name="connsiteX0" fmla="*/ 0 w 1512093"/>
                <a:gd name="connsiteY0" fmla="*/ 142696 h 290466"/>
                <a:gd name="connsiteX1" fmla="*/ 301751 w 1512093"/>
                <a:gd name="connsiteY1" fmla="*/ 144586 h 290466"/>
                <a:gd name="connsiteX2" fmla="*/ 406063 w 1512093"/>
                <a:gd name="connsiteY2" fmla="*/ 6457 h 290466"/>
                <a:gd name="connsiteX3" fmla="*/ 521075 w 1512093"/>
                <a:gd name="connsiteY3" fmla="*/ 286684 h 290466"/>
                <a:gd name="connsiteX4" fmla="*/ 644313 w 1512093"/>
                <a:gd name="connsiteY4" fmla="*/ 4272 h 290466"/>
                <a:gd name="connsiteX5" fmla="*/ 754267 w 1512093"/>
                <a:gd name="connsiteY5" fmla="*/ 290465 h 290466"/>
                <a:gd name="connsiteX6" fmla="*/ 856564 w 1512093"/>
                <a:gd name="connsiteY6" fmla="*/ 2 h 290466"/>
                <a:gd name="connsiteX7" fmla="*/ 983186 w 1512093"/>
                <a:gd name="connsiteY7" fmla="*/ 286193 h 290466"/>
                <a:gd name="connsiteX8" fmla="*/ 1089753 w 1512093"/>
                <a:gd name="connsiteY8" fmla="*/ 4470 h 290466"/>
                <a:gd name="connsiteX9" fmla="*/ 1193546 w 1512093"/>
                <a:gd name="connsiteY9" fmla="*/ 285996 h 290466"/>
                <a:gd name="connsiteX10" fmla="*/ 1290392 w 1512093"/>
                <a:gd name="connsiteY10" fmla="*/ 150439 h 290466"/>
                <a:gd name="connsiteX11" fmla="*/ 1512093 w 1512093"/>
                <a:gd name="connsiteY11" fmla="*/ 153212 h 29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2093" h="290466">
                  <a:moveTo>
                    <a:pt x="0" y="142696"/>
                  </a:moveTo>
                  <a:lnTo>
                    <a:pt x="301751" y="144586"/>
                  </a:lnTo>
                  <a:cubicBezTo>
                    <a:pt x="355139" y="143311"/>
                    <a:pt x="369509" y="-17226"/>
                    <a:pt x="406063" y="6457"/>
                  </a:cubicBezTo>
                  <a:cubicBezTo>
                    <a:pt x="442617" y="30140"/>
                    <a:pt x="481367" y="287048"/>
                    <a:pt x="521075" y="286684"/>
                  </a:cubicBezTo>
                  <a:cubicBezTo>
                    <a:pt x="560783" y="286320"/>
                    <a:pt x="605448" y="3642"/>
                    <a:pt x="644313" y="4272"/>
                  </a:cubicBezTo>
                  <a:cubicBezTo>
                    <a:pt x="683178" y="4902"/>
                    <a:pt x="718892" y="291177"/>
                    <a:pt x="754267" y="290465"/>
                  </a:cubicBezTo>
                  <a:cubicBezTo>
                    <a:pt x="789642" y="289753"/>
                    <a:pt x="818411" y="714"/>
                    <a:pt x="856564" y="2"/>
                  </a:cubicBezTo>
                  <a:cubicBezTo>
                    <a:pt x="894717" y="-710"/>
                    <a:pt x="944321" y="285448"/>
                    <a:pt x="983186" y="286193"/>
                  </a:cubicBezTo>
                  <a:cubicBezTo>
                    <a:pt x="1022051" y="286938"/>
                    <a:pt x="1054693" y="4503"/>
                    <a:pt x="1089753" y="4470"/>
                  </a:cubicBezTo>
                  <a:cubicBezTo>
                    <a:pt x="1124813" y="4437"/>
                    <a:pt x="1160106" y="261668"/>
                    <a:pt x="1193546" y="285996"/>
                  </a:cubicBezTo>
                  <a:cubicBezTo>
                    <a:pt x="1226986" y="310324"/>
                    <a:pt x="1234920" y="151139"/>
                    <a:pt x="1290392" y="150439"/>
                  </a:cubicBezTo>
                  <a:lnTo>
                    <a:pt x="1512093" y="1532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E6F05-693A-424B-BC48-FFBD53F231BF}"/>
              </a:ext>
            </a:extLst>
          </p:cNvPr>
          <p:cNvSpPr/>
          <p:nvPr/>
        </p:nvSpPr>
        <p:spPr>
          <a:xfrm>
            <a:off x="9537059" y="2814542"/>
            <a:ext cx="564324" cy="601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9036F-B81A-418D-ADCA-4A1FC84553B9}"/>
              </a:ext>
            </a:extLst>
          </p:cNvPr>
          <p:cNvSpPr/>
          <p:nvPr/>
        </p:nvSpPr>
        <p:spPr>
          <a:xfrm>
            <a:off x="10981535" y="2814542"/>
            <a:ext cx="197792" cy="601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3A9FFE-C14B-47CD-9191-8E81E56FD976}"/>
              </a:ext>
            </a:extLst>
          </p:cNvPr>
          <p:cNvSpPr/>
          <p:nvPr/>
        </p:nvSpPr>
        <p:spPr>
          <a:xfrm>
            <a:off x="10101743" y="2977068"/>
            <a:ext cx="879792" cy="290466"/>
          </a:xfrm>
          <a:custGeom>
            <a:avLst/>
            <a:gdLst>
              <a:gd name="connsiteX0" fmla="*/ 0 w 1828800"/>
              <a:gd name="connsiteY0" fmla="*/ 169791 h 462134"/>
              <a:gd name="connsiteX1" fmla="*/ 414779 w 1828800"/>
              <a:gd name="connsiteY1" fmla="*/ 216925 h 462134"/>
              <a:gd name="connsiteX2" fmla="*/ 565608 w 1828800"/>
              <a:gd name="connsiteY2" fmla="*/ 66096 h 462134"/>
              <a:gd name="connsiteX3" fmla="*/ 725864 w 1828800"/>
              <a:gd name="connsiteY3" fmla="*/ 367754 h 462134"/>
              <a:gd name="connsiteX4" fmla="*/ 782425 w 1828800"/>
              <a:gd name="connsiteY4" fmla="*/ 47243 h 462134"/>
              <a:gd name="connsiteX5" fmla="*/ 970961 w 1828800"/>
              <a:gd name="connsiteY5" fmla="*/ 462022 h 462134"/>
              <a:gd name="connsiteX6" fmla="*/ 980388 w 1828800"/>
              <a:gd name="connsiteY6" fmla="*/ 109 h 462134"/>
              <a:gd name="connsiteX7" fmla="*/ 1168924 w 1828800"/>
              <a:gd name="connsiteY7" fmla="*/ 414888 h 462134"/>
              <a:gd name="connsiteX8" fmla="*/ 1225485 w 1828800"/>
              <a:gd name="connsiteY8" fmla="*/ 28389 h 462134"/>
              <a:gd name="connsiteX9" fmla="*/ 1319753 w 1828800"/>
              <a:gd name="connsiteY9" fmla="*/ 433742 h 462134"/>
              <a:gd name="connsiteX10" fmla="*/ 1395167 w 1828800"/>
              <a:gd name="connsiteY10" fmla="*/ 188645 h 462134"/>
              <a:gd name="connsiteX11" fmla="*/ 1828800 w 1828800"/>
              <a:gd name="connsiteY11" fmla="*/ 150938 h 462134"/>
              <a:gd name="connsiteX0" fmla="*/ 0 w 1819275"/>
              <a:gd name="connsiteY0" fmla="*/ 223766 h 462134"/>
              <a:gd name="connsiteX1" fmla="*/ 405254 w 1819275"/>
              <a:gd name="connsiteY1" fmla="*/ 216925 h 462134"/>
              <a:gd name="connsiteX2" fmla="*/ 556083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405254 w 1819275"/>
              <a:gd name="connsiteY1" fmla="*/ 216925 h 462134"/>
              <a:gd name="connsiteX2" fmla="*/ 556083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42325 h 462134"/>
              <a:gd name="connsiteX2" fmla="*/ 556083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42325 h 462134"/>
              <a:gd name="connsiteX2" fmla="*/ 556083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6083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716339 w 1819275"/>
              <a:gd name="connsiteY3" fmla="*/ 367754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656807 w 1819275"/>
              <a:gd name="connsiteY3" fmla="*/ 355847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663951 w 1819275"/>
              <a:gd name="connsiteY3" fmla="*/ 355847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134"/>
              <a:gd name="connsiteX1" fmla="*/ 367154 w 1819275"/>
              <a:gd name="connsiteY1" fmla="*/ 223275 h 462134"/>
              <a:gd name="connsiteX2" fmla="*/ 553702 w 1819275"/>
              <a:gd name="connsiteY2" fmla="*/ 66096 h 462134"/>
              <a:gd name="connsiteX3" fmla="*/ 663951 w 1819275"/>
              <a:gd name="connsiteY3" fmla="*/ 355847 h 462134"/>
              <a:gd name="connsiteX4" fmla="*/ 772900 w 1819275"/>
              <a:gd name="connsiteY4" fmla="*/ 47243 h 462134"/>
              <a:gd name="connsiteX5" fmla="*/ 961436 w 1819275"/>
              <a:gd name="connsiteY5" fmla="*/ 462022 h 462134"/>
              <a:gd name="connsiteX6" fmla="*/ 970863 w 1819275"/>
              <a:gd name="connsiteY6" fmla="*/ 109 h 462134"/>
              <a:gd name="connsiteX7" fmla="*/ 1159399 w 1819275"/>
              <a:gd name="connsiteY7" fmla="*/ 414888 h 462134"/>
              <a:gd name="connsiteX8" fmla="*/ 1215960 w 1819275"/>
              <a:gd name="connsiteY8" fmla="*/ 28389 h 462134"/>
              <a:gd name="connsiteX9" fmla="*/ 1310228 w 1819275"/>
              <a:gd name="connsiteY9" fmla="*/ 433742 h 462134"/>
              <a:gd name="connsiteX10" fmla="*/ 1385642 w 1819275"/>
              <a:gd name="connsiteY10" fmla="*/ 188645 h 462134"/>
              <a:gd name="connsiteX11" fmla="*/ 1819275 w 1819275"/>
              <a:gd name="connsiteY11" fmla="*/ 150938 h 462134"/>
              <a:gd name="connsiteX0" fmla="*/ 0 w 1819275"/>
              <a:gd name="connsiteY0" fmla="*/ 223766 h 462234"/>
              <a:gd name="connsiteX1" fmla="*/ 367154 w 1819275"/>
              <a:gd name="connsiteY1" fmla="*/ 223275 h 462234"/>
              <a:gd name="connsiteX2" fmla="*/ 553702 w 1819275"/>
              <a:gd name="connsiteY2" fmla="*/ 66096 h 462234"/>
              <a:gd name="connsiteX3" fmla="*/ 663951 w 1819275"/>
              <a:gd name="connsiteY3" fmla="*/ 355847 h 462234"/>
              <a:gd name="connsiteX4" fmla="*/ 765757 w 1819275"/>
              <a:gd name="connsiteY4" fmla="*/ 63912 h 462234"/>
              <a:gd name="connsiteX5" fmla="*/ 961436 w 1819275"/>
              <a:gd name="connsiteY5" fmla="*/ 462022 h 462234"/>
              <a:gd name="connsiteX6" fmla="*/ 970863 w 1819275"/>
              <a:gd name="connsiteY6" fmla="*/ 109 h 462234"/>
              <a:gd name="connsiteX7" fmla="*/ 1159399 w 1819275"/>
              <a:gd name="connsiteY7" fmla="*/ 414888 h 462234"/>
              <a:gd name="connsiteX8" fmla="*/ 1215960 w 1819275"/>
              <a:gd name="connsiteY8" fmla="*/ 28389 h 462234"/>
              <a:gd name="connsiteX9" fmla="*/ 1310228 w 1819275"/>
              <a:gd name="connsiteY9" fmla="*/ 433742 h 462234"/>
              <a:gd name="connsiteX10" fmla="*/ 1385642 w 1819275"/>
              <a:gd name="connsiteY10" fmla="*/ 188645 h 462234"/>
              <a:gd name="connsiteX11" fmla="*/ 1819275 w 1819275"/>
              <a:gd name="connsiteY11" fmla="*/ 150938 h 462234"/>
              <a:gd name="connsiteX0" fmla="*/ 0 w 1819275"/>
              <a:gd name="connsiteY0" fmla="*/ 223766 h 462248"/>
              <a:gd name="connsiteX1" fmla="*/ 367154 w 1819275"/>
              <a:gd name="connsiteY1" fmla="*/ 223275 h 462248"/>
              <a:gd name="connsiteX2" fmla="*/ 553702 w 1819275"/>
              <a:gd name="connsiteY2" fmla="*/ 66096 h 462248"/>
              <a:gd name="connsiteX3" fmla="*/ 663951 w 1819275"/>
              <a:gd name="connsiteY3" fmla="*/ 355847 h 462248"/>
              <a:gd name="connsiteX4" fmla="*/ 765757 w 1819275"/>
              <a:gd name="connsiteY4" fmla="*/ 63912 h 462248"/>
              <a:gd name="connsiteX5" fmla="*/ 961436 w 1819275"/>
              <a:gd name="connsiteY5" fmla="*/ 462022 h 462248"/>
              <a:gd name="connsiteX6" fmla="*/ 970863 w 1819275"/>
              <a:gd name="connsiteY6" fmla="*/ 109 h 462248"/>
              <a:gd name="connsiteX7" fmla="*/ 1159399 w 1819275"/>
              <a:gd name="connsiteY7" fmla="*/ 414888 h 462248"/>
              <a:gd name="connsiteX8" fmla="*/ 1215960 w 1819275"/>
              <a:gd name="connsiteY8" fmla="*/ 28389 h 462248"/>
              <a:gd name="connsiteX9" fmla="*/ 1310228 w 1819275"/>
              <a:gd name="connsiteY9" fmla="*/ 433742 h 462248"/>
              <a:gd name="connsiteX10" fmla="*/ 1385642 w 1819275"/>
              <a:gd name="connsiteY10" fmla="*/ 188645 h 462248"/>
              <a:gd name="connsiteX11" fmla="*/ 1819275 w 1819275"/>
              <a:gd name="connsiteY11" fmla="*/ 150938 h 462248"/>
              <a:gd name="connsiteX0" fmla="*/ 0 w 1819275"/>
              <a:gd name="connsiteY0" fmla="*/ 223766 h 462168"/>
              <a:gd name="connsiteX1" fmla="*/ 367154 w 1819275"/>
              <a:gd name="connsiteY1" fmla="*/ 223275 h 462168"/>
              <a:gd name="connsiteX2" fmla="*/ 553702 w 1819275"/>
              <a:gd name="connsiteY2" fmla="*/ 66096 h 462168"/>
              <a:gd name="connsiteX3" fmla="*/ 663951 w 1819275"/>
              <a:gd name="connsiteY3" fmla="*/ 355847 h 462168"/>
              <a:gd name="connsiteX4" fmla="*/ 730038 w 1819275"/>
              <a:gd name="connsiteY4" fmla="*/ 52005 h 462168"/>
              <a:gd name="connsiteX5" fmla="*/ 961436 w 1819275"/>
              <a:gd name="connsiteY5" fmla="*/ 462022 h 462168"/>
              <a:gd name="connsiteX6" fmla="*/ 970863 w 1819275"/>
              <a:gd name="connsiteY6" fmla="*/ 109 h 462168"/>
              <a:gd name="connsiteX7" fmla="*/ 1159399 w 1819275"/>
              <a:gd name="connsiteY7" fmla="*/ 414888 h 462168"/>
              <a:gd name="connsiteX8" fmla="*/ 1215960 w 1819275"/>
              <a:gd name="connsiteY8" fmla="*/ 28389 h 462168"/>
              <a:gd name="connsiteX9" fmla="*/ 1310228 w 1819275"/>
              <a:gd name="connsiteY9" fmla="*/ 433742 h 462168"/>
              <a:gd name="connsiteX10" fmla="*/ 1385642 w 1819275"/>
              <a:gd name="connsiteY10" fmla="*/ 188645 h 462168"/>
              <a:gd name="connsiteX11" fmla="*/ 1819275 w 1819275"/>
              <a:gd name="connsiteY11" fmla="*/ 150938 h 462168"/>
              <a:gd name="connsiteX0" fmla="*/ 0 w 1819275"/>
              <a:gd name="connsiteY0" fmla="*/ 223766 h 462168"/>
              <a:gd name="connsiteX1" fmla="*/ 367154 w 1819275"/>
              <a:gd name="connsiteY1" fmla="*/ 223275 h 462168"/>
              <a:gd name="connsiteX2" fmla="*/ 553702 w 1819275"/>
              <a:gd name="connsiteY2" fmla="*/ 66096 h 462168"/>
              <a:gd name="connsiteX3" fmla="*/ 663951 w 1819275"/>
              <a:gd name="connsiteY3" fmla="*/ 355847 h 462168"/>
              <a:gd name="connsiteX4" fmla="*/ 730038 w 1819275"/>
              <a:gd name="connsiteY4" fmla="*/ 52005 h 462168"/>
              <a:gd name="connsiteX5" fmla="*/ 961436 w 1819275"/>
              <a:gd name="connsiteY5" fmla="*/ 462022 h 462168"/>
              <a:gd name="connsiteX6" fmla="*/ 970863 w 1819275"/>
              <a:gd name="connsiteY6" fmla="*/ 109 h 462168"/>
              <a:gd name="connsiteX7" fmla="*/ 1159399 w 1819275"/>
              <a:gd name="connsiteY7" fmla="*/ 414888 h 462168"/>
              <a:gd name="connsiteX8" fmla="*/ 1215960 w 1819275"/>
              <a:gd name="connsiteY8" fmla="*/ 28389 h 462168"/>
              <a:gd name="connsiteX9" fmla="*/ 1310228 w 1819275"/>
              <a:gd name="connsiteY9" fmla="*/ 433742 h 462168"/>
              <a:gd name="connsiteX10" fmla="*/ 1385642 w 1819275"/>
              <a:gd name="connsiteY10" fmla="*/ 188645 h 462168"/>
              <a:gd name="connsiteX11" fmla="*/ 1819275 w 1819275"/>
              <a:gd name="connsiteY11" fmla="*/ 150938 h 462168"/>
              <a:gd name="connsiteX0" fmla="*/ 0 w 1819275"/>
              <a:gd name="connsiteY0" fmla="*/ 223766 h 462168"/>
              <a:gd name="connsiteX1" fmla="*/ 367154 w 1819275"/>
              <a:gd name="connsiteY1" fmla="*/ 223275 h 462168"/>
              <a:gd name="connsiteX2" fmla="*/ 539414 w 1819275"/>
              <a:gd name="connsiteY2" fmla="*/ 68477 h 462168"/>
              <a:gd name="connsiteX3" fmla="*/ 663951 w 1819275"/>
              <a:gd name="connsiteY3" fmla="*/ 355847 h 462168"/>
              <a:gd name="connsiteX4" fmla="*/ 730038 w 1819275"/>
              <a:gd name="connsiteY4" fmla="*/ 52005 h 462168"/>
              <a:gd name="connsiteX5" fmla="*/ 961436 w 1819275"/>
              <a:gd name="connsiteY5" fmla="*/ 462022 h 462168"/>
              <a:gd name="connsiteX6" fmla="*/ 970863 w 1819275"/>
              <a:gd name="connsiteY6" fmla="*/ 109 h 462168"/>
              <a:gd name="connsiteX7" fmla="*/ 1159399 w 1819275"/>
              <a:gd name="connsiteY7" fmla="*/ 414888 h 462168"/>
              <a:gd name="connsiteX8" fmla="*/ 1215960 w 1819275"/>
              <a:gd name="connsiteY8" fmla="*/ 28389 h 462168"/>
              <a:gd name="connsiteX9" fmla="*/ 1310228 w 1819275"/>
              <a:gd name="connsiteY9" fmla="*/ 433742 h 462168"/>
              <a:gd name="connsiteX10" fmla="*/ 1385642 w 1819275"/>
              <a:gd name="connsiteY10" fmla="*/ 188645 h 462168"/>
              <a:gd name="connsiteX11" fmla="*/ 1819275 w 1819275"/>
              <a:gd name="connsiteY11" fmla="*/ 150938 h 462168"/>
              <a:gd name="connsiteX0" fmla="*/ 0 w 1819275"/>
              <a:gd name="connsiteY0" fmla="*/ 223766 h 462168"/>
              <a:gd name="connsiteX1" fmla="*/ 367154 w 1819275"/>
              <a:gd name="connsiteY1" fmla="*/ 223275 h 462168"/>
              <a:gd name="connsiteX2" fmla="*/ 539414 w 1819275"/>
              <a:gd name="connsiteY2" fmla="*/ 68477 h 462168"/>
              <a:gd name="connsiteX3" fmla="*/ 663951 w 1819275"/>
              <a:gd name="connsiteY3" fmla="*/ 355847 h 462168"/>
              <a:gd name="connsiteX4" fmla="*/ 730038 w 1819275"/>
              <a:gd name="connsiteY4" fmla="*/ 52005 h 462168"/>
              <a:gd name="connsiteX5" fmla="*/ 961436 w 1819275"/>
              <a:gd name="connsiteY5" fmla="*/ 462022 h 462168"/>
              <a:gd name="connsiteX6" fmla="*/ 970863 w 1819275"/>
              <a:gd name="connsiteY6" fmla="*/ 109 h 462168"/>
              <a:gd name="connsiteX7" fmla="*/ 1159399 w 1819275"/>
              <a:gd name="connsiteY7" fmla="*/ 414888 h 462168"/>
              <a:gd name="connsiteX8" fmla="*/ 1215960 w 1819275"/>
              <a:gd name="connsiteY8" fmla="*/ 28389 h 462168"/>
              <a:gd name="connsiteX9" fmla="*/ 1310228 w 1819275"/>
              <a:gd name="connsiteY9" fmla="*/ 433742 h 462168"/>
              <a:gd name="connsiteX10" fmla="*/ 1385642 w 1819275"/>
              <a:gd name="connsiteY10" fmla="*/ 188645 h 462168"/>
              <a:gd name="connsiteX11" fmla="*/ 1819275 w 1819275"/>
              <a:gd name="connsiteY11" fmla="*/ 150938 h 462168"/>
              <a:gd name="connsiteX0" fmla="*/ 0 w 1819275"/>
              <a:gd name="connsiteY0" fmla="*/ 223766 h 462168"/>
              <a:gd name="connsiteX1" fmla="*/ 367154 w 1819275"/>
              <a:gd name="connsiteY1" fmla="*/ 223275 h 462168"/>
              <a:gd name="connsiteX2" fmla="*/ 539414 w 1819275"/>
              <a:gd name="connsiteY2" fmla="*/ 68477 h 462168"/>
              <a:gd name="connsiteX3" fmla="*/ 663951 w 1819275"/>
              <a:gd name="connsiteY3" fmla="*/ 355847 h 462168"/>
              <a:gd name="connsiteX4" fmla="*/ 730038 w 1819275"/>
              <a:gd name="connsiteY4" fmla="*/ 52005 h 462168"/>
              <a:gd name="connsiteX5" fmla="*/ 961436 w 1819275"/>
              <a:gd name="connsiteY5" fmla="*/ 462022 h 462168"/>
              <a:gd name="connsiteX6" fmla="*/ 970863 w 1819275"/>
              <a:gd name="connsiteY6" fmla="*/ 109 h 462168"/>
              <a:gd name="connsiteX7" fmla="*/ 1159399 w 1819275"/>
              <a:gd name="connsiteY7" fmla="*/ 414888 h 462168"/>
              <a:gd name="connsiteX8" fmla="*/ 1215960 w 1819275"/>
              <a:gd name="connsiteY8" fmla="*/ 28389 h 462168"/>
              <a:gd name="connsiteX9" fmla="*/ 1310228 w 1819275"/>
              <a:gd name="connsiteY9" fmla="*/ 433742 h 462168"/>
              <a:gd name="connsiteX10" fmla="*/ 1385642 w 1819275"/>
              <a:gd name="connsiteY10" fmla="*/ 188645 h 462168"/>
              <a:gd name="connsiteX11" fmla="*/ 1819275 w 1819275"/>
              <a:gd name="connsiteY11" fmla="*/ 150938 h 462168"/>
              <a:gd name="connsiteX0" fmla="*/ 0 w 1819275"/>
              <a:gd name="connsiteY0" fmla="*/ 223766 h 462154"/>
              <a:gd name="connsiteX1" fmla="*/ 367154 w 1819275"/>
              <a:gd name="connsiteY1" fmla="*/ 223275 h 462154"/>
              <a:gd name="connsiteX2" fmla="*/ 539414 w 1819275"/>
              <a:gd name="connsiteY2" fmla="*/ 68477 h 462154"/>
              <a:gd name="connsiteX3" fmla="*/ 663951 w 1819275"/>
              <a:gd name="connsiteY3" fmla="*/ 355847 h 462154"/>
              <a:gd name="connsiteX4" fmla="*/ 758613 w 1819275"/>
              <a:gd name="connsiteY4" fmla="*/ 49624 h 462154"/>
              <a:gd name="connsiteX5" fmla="*/ 961436 w 1819275"/>
              <a:gd name="connsiteY5" fmla="*/ 462022 h 462154"/>
              <a:gd name="connsiteX6" fmla="*/ 970863 w 1819275"/>
              <a:gd name="connsiteY6" fmla="*/ 109 h 462154"/>
              <a:gd name="connsiteX7" fmla="*/ 1159399 w 1819275"/>
              <a:gd name="connsiteY7" fmla="*/ 414888 h 462154"/>
              <a:gd name="connsiteX8" fmla="*/ 1215960 w 1819275"/>
              <a:gd name="connsiteY8" fmla="*/ 28389 h 462154"/>
              <a:gd name="connsiteX9" fmla="*/ 1310228 w 1819275"/>
              <a:gd name="connsiteY9" fmla="*/ 433742 h 462154"/>
              <a:gd name="connsiteX10" fmla="*/ 1385642 w 1819275"/>
              <a:gd name="connsiteY10" fmla="*/ 188645 h 462154"/>
              <a:gd name="connsiteX11" fmla="*/ 1819275 w 1819275"/>
              <a:gd name="connsiteY11" fmla="*/ 150938 h 462154"/>
              <a:gd name="connsiteX0" fmla="*/ 0 w 1819275"/>
              <a:gd name="connsiteY0" fmla="*/ 223830 h 436003"/>
              <a:gd name="connsiteX1" fmla="*/ 367154 w 1819275"/>
              <a:gd name="connsiteY1" fmla="*/ 223339 h 436003"/>
              <a:gd name="connsiteX2" fmla="*/ 539414 w 1819275"/>
              <a:gd name="connsiteY2" fmla="*/ 68541 h 436003"/>
              <a:gd name="connsiteX3" fmla="*/ 663951 w 1819275"/>
              <a:gd name="connsiteY3" fmla="*/ 355911 h 436003"/>
              <a:gd name="connsiteX4" fmla="*/ 758613 w 1819275"/>
              <a:gd name="connsiteY4" fmla="*/ 49688 h 436003"/>
              <a:gd name="connsiteX5" fmla="*/ 882855 w 1819275"/>
              <a:gd name="connsiteY5" fmla="*/ 359693 h 436003"/>
              <a:gd name="connsiteX6" fmla="*/ 970863 w 1819275"/>
              <a:gd name="connsiteY6" fmla="*/ 173 h 436003"/>
              <a:gd name="connsiteX7" fmla="*/ 1159399 w 1819275"/>
              <a:gd name="connsiteY7" fmla="*/ 414952 h 436003"/>
              <a:gd name="connsiteX8" fmla="*/ 1215960 w 1819275"/>
              <a:gd name="connsiteY8" fmla="*/ 28453 h 436003"/>
              <a:gd name="connsiteX9" fmla="*/ 1310228 w 1819275"/>
              <a:gd name="connsiteY9" fmla="*/ 433806 h 436003"/>
              <a:gd name="connsiteX10" fmla="*/ 1385642 w 1819275"/>
              <a:gd name="connsiteY10" fmla="*/ 188709 h 436003"/>
              <a:gd name="connsiteX11" fmla="*/ 1819275 w 1819275"/>
              <a:gd name="connsiteY11" fmla="*/ 151002 h 436003"/>
              <a:gd name="connsiteX0" fmla="*/ 0 w 1819275"/>
              <a:gd name="connsiteY0" fmla="*/ 223830 h 436003"/>
              <a:gd name="connsiteX1" fmla="*/ 367154 w 1819275"/>
              <a:gd name="connsiteY1" fmla="*/ 223339 h 436003"/>
              <a:gd name="connsiteX2" fmla="*/ 539414 w 1819275"/>
              <a:gd name="connsiteY2" fmla="*/ 68541 h 436003"/>
              <a:gd name="connsiteX3" fmla="*/ 663951 w 1819275"/>
              <a:gd name="connsiteY3" fmla="*/ 355911 h 436003"/>
              <a:gd name="connsiteX4" fmla="*/ 758613 w 1819275"/>
              <a:gd name="connsiteY4" fmla="*/ 49688 h 436003"/>
              <a:gd name="connsiteX5" fmla="*/ 882855 w 1819275"/>
              <a:gd name="connsiteY5" fmla="*/ 359693 h 436003"/>
              <a:gd name="connsiteX6" fmla="*/ 970863 w 1819275"/>
              <a:gd name="connsiteY6" fmla="*/ 173 h 436003"/>
              <a:gd name="connsiteX7" fmla="*/ 1159399 w 1819275"/>
              <a:gd name="connsiteY7" fmla="*/ 414952 h 436003"/>
              <a:gd name="connsiteX8" fmla="*/ 1215960 w 1819275"/>
              <a:gd name="connsiteY8" fmla="*/ 28453 h 436003"/>
              <a:gd name="connsiteX9" fmla="*/ 1310228 w 1819275"/>
              <a:gd name="connsiteY9" fmla="*/ 433806 h 436003"/>
              <a:gd name="connsiteX10" fmla="*/ 1385642 w 1819275"/>
              <a:gd name="connsiteY10" fmla="*/ 188709 h 436003"/>
              <a:gd name="connsiteX11" fmla="*/ 1819275 w 1819275"/>
              <a:gd name="connsiteY11" fmla="*/ 151002 h 436003"/>
              <a:gd name="connsiteX0" fmla="*/ 0 w 1819275"/>
              <a:gd name="connsiteY0" fmla="*/ 223900 h 436073"/>
              <a:gd name="connsiteX1" fmla="*/ 367154 w 1819275"/>
              <a:gd name="connsiteY1" fmla="*/ 223409 h 436073"/>
              <a:gd name="connsiteX2" fmla="*/ 539414 w 1819275"/>
              <a:gd name="connsiteY2" fmla="*/ 68611 h 436073"/>
              <a:gd name="connsiteX3" fmla="*/ 663951 w 1819275"/>
              <a:gd name="connsiteY3" fmla="*/ 355981 h 436073"/>
              <a:gd name="connsiteX4" fmla="*/ 758613 w 1819275"/>
              <a:gd name="connsiteY4" fmla="*/ 49758 h 436073"/>
              <a:gd name="connsiteX5" fmla="*/ 873330 w 1819275"/>
              <a:gd name="connsiteY5" fmla="*/ 350238 h 436073"/>
              <a:gd name="connsiteX6" fmla="*/ 970863 w 1819275"/>
              <a:gd name="connsiteY6" fmla="*/ 243 h 436073"/>
              <a:gd name="connsiteX7" fmla="*/ 1159399 w 1819275"/>
              <a:gd name="connsiteY7" fmla="*/ 415022 h 436073"/>
              <a:gd name="connsiteX8" fmla="*/ 1215960 w 1819275"/>
              <a:gd name="connsiteY8" fmla="*/ 28523 h 436073"/>
              <a:gd name="connsiteX9" fmla="*/ 1310228 w 1819275"/>
              <a:gd name="connsiteY9" fmla="*/ 433876 h 436073"/>
              <a:gd name="connsiteX10" fmla="*/ 1385642 w 1819275"/>
              <a:gd name="connsiteY10" fmla="*/ 188779 h 436073"/>
              <a:gd name="connsiteX11" fmla="*/ 1819275 w 1819275"/>
              <a:gd name="connsiteY11" fmla="*/ 151072 h 436073"/>
              <a:gd name="connsiteX0" fmla="*/ 0 w 1819275"/>
              <a:gd name="connsiteY0" fmla="*/ 223893 h 436066"/>
              <a:gd name="connsiteX1" fmla="*/ 367154 w 1819275"/>
              <a:gd name="connsiteY1" fmla="*/ 223402 h 436066"/>
              <a:gd name="connsiteX2" fmla="*/ 539414 w 1819275"/>
              <a:gd name="connsiteY2" fmla="*/ 68604 h 436066"/>
              <a:gd name="connsiteX3" fmla="*/ 663951 w 1819275"/>
              <a:gd name="connsiteY3" fmla="*/ 355974 h 436066"/>
              <a:gd name="connsiteX4" fmla="*/ 758613 w 1819275"/>
              <a:gd name="connsiteY4" fmla="*/ 49751 h 436066"/>
              <a:gd name="connsiteX5" fmla="*/ 873330 w 1819275"/>
              <a:gd name="connsiteY5" fmla="*/ 350231 h 436066"/>
              <a:gd name="connsiteX6" fmla="*/ 970863 w 1819275"/>
              <a:gd name="connsiteY6" fmla="*/ 236 h 436066"/>
              <a:gd name="connsiteX7" fmla="*/ 1159399 w 1819275"/>
              <a:gd name="connsiteY7" fmla="*/ 415015 h 436066"/>
              <a:gd name="connsiteX8" fmla="*/ 1215960 w 1819275"/>
              <a:gd name="connsiteY8" fmla="*/ 28516 h 436066"/>
              <a:gd name="connsiteX9" fmla="*/ 1310228 w 1819275"/>
              <a:gd name="connsiteY9" fmla="*/ 433869 h 436066"/>
              <a:gd name="connsiteX10" fmla="*/ 1385642 w 1819275"/>
              <a:gd name="connsiteY10" fmla="*/ 188772 h 436066"/>
              <a:gd name="connsiteX11" fmla="*/ 1819275 w 1819275"/>
              <a:gd name="connsiteY11" fmla="*/ 151065 h 436066"/>
              <a:gd name="connsiteX0" fmla="*/ 0 w 1819275"/>
              <a:gd name="connsiteY0" fmla="*/ 195396 h 407569"/>
              <a:gd name="connsiteX1" fmla="*/ 367154 w 1819275"/>
              <a:gd name="connsiteY1" fmla="*/ 194905 h 407569"/>
              <a:gd name="connsiteX2" fmla="*/ 539414 w 1819275"/>
              <a:gd name="connsiteY2" fmla="*/ 40107 h 407569"/>
              <a:gd name="connsiteX3" fmla="*/ 663951 w 1819275"/>
              <a:gd name="connsiteY3" fmla="*/ 327477 h 407569"/>
              <a:gd name="connsiteX4" fmla="*/ 758613 w 1819275"/>
              <a:gd name="connsiteY4" fmla="*/ 21254 h 407569"/>
              <a:gd name="connsiteX5" fmla="*/ 873330 w 1819275"/>
              <a:gd name="connsiteY5" fmla="*/ 321734 h 407569"/>
              <a:gd name="connsiteX6" fmla="*/ 1004201 w 1819275"/>
              <a:gd name="connsiteY6" fmla="*/ 9839 h 407569"/>
              <a:gd name="connsiteX7" fmla="*/ 1159399 w 1819275"/>
              <a:gd name="connsiteY7" fmla="*/ 386518 h 407569"/>
              <a:gd name="connsiteX8" fmla="*/ 1215960 w 1819275"/>
              <a:gd name="connsiteY8" fmla="*/ 19 h 407569"/>
              <a:gd name="connsiteX9" fmla="*/ 1310228 w 1819275"/>
              <a:gd name="connsiteY9" fmla="*/ 405372 h 407569"/>
              <a:gd name="connsiteX10" fmla="*/ 1385642 w 1819275"/>
              <a:gd name="connsiteY10" fmla="*/ 160275 h 407569"/>
              <a:gd name="connsiteX11" fmla="*/ 1819275 w 1819275"/>
              <a:gd name="connsiteY11" fmla="*/ 122568 h 407569"/>
              <a:gd name="connsiteX0" fmla="*/ 0 w 1819275"/>
              <a:gd name="connsiteY0" fmla="*/ 195396 h 407569"/>
              <a:gd name="connsiteX1" fmla="*/ 367154 w 1819275"/>
              <a:gd name="connsiteY1" fmla="*/ 194905 h 407569"/>
              <a:gd name="connsiteX2" fmla="*/ 539414 w 1819275"/>
              <a:gd name="connsiteY2" fmla="*/ 40107 h 407569"/>
              <a:gd name="connsiteX3" fmla="*/ 663951 w 1819275"/>
              <a:gd name="connsiteY3" fmla="*/ 327477 h 407569"/>
              <a:gd name="connsiteX4" fmla="*/ 758613 w 1819275"/>
              <a:gd name="connsiteY4" fmla="*/ 21254 h 407569"/>
              <a:gd name="connsiteX5" fmla="*/ 873330 w 1819275"/>
              <a:gd name="connsiteY5" fmla="*/ 321734 h 407569"/>
              <a:gd name="connsiteX6" fmla="*/ 1004201 w 1819275"/>
              <a:gd name="connsiteY6" fmla="*/ 9839 h 407569"/>
              <a:gd name="connsiteX7" fmla="*/ 1159399 w 1819275"/>
              <a:gd name="connsiteY7" fmla="*/ 386518 h 407569"/>
              <a:gd name="connsiteX8" fmla="*/ 1215960 w 1819275"/>
              <a:gd name="connsiteY8" fmla="*/ 19 h 407569"/>
              <a:gd name="connsiteX9" fmla="*/ 1310228 w 1819275"/>
              <a:gd name="connsiteY9" fmla="*/ 405372 h 407569"/>
              <a:gd name="connsiteX10" fmla="*/ 1385642 w 1819275"/>
              <a:gd name="connsiteY10" fmla="*/ 160275 h 407569"/>
              <a:gd name="connsiteX11" fmla="*/ 1819275 w 1819275"/>
              <a:gd name="connsiteY11" fmla="*/ 122568 h 407569"/>
              <a:gd name="connsiteX0" fmla="*/ 0 w 1819275"/>
              <a:gd name="connsiteY0" fmla="*/ 195396 h 407569"/>
              <a:gd name="connsiteX1" fmla="*/ 367154 w 1819275"/>
              <a:gd name="connsiteY1" fmla="*/ 194905 h 407569"/>
              <a:gd name="connsiteX2" fmla="*/ 539414 w 1819275"/>
              <a:gd name="connsiteY2" fmla="*/ 40107 h 407569"/>
              <a:gd name="connsiteX3" fmla="*/ 663951 w 1819275"/>
              <a:gd name="connsiteY3" fmla="*/ 327477 h 407569"/>
              <a:gd name="connsiteX4" fmla="*/ 758613 w 1819275"/>
              <a:gd name="connsiteY4" fmla="*/ 21254 h 407569"/>
              <a:gd name="connsiteX5" fmla="*/ 873330 w 1819275"/>
              <a:gd name="connsiteY5" fmla="*/ 321734 h 407569"/>
              <a:gd name="connsiteX6" fmla="*/ 992295 w 1819275"/>
              <a:gd name="connsiteY6" fmla="*/ 9839 h 407569"/>
              <a:gd name="connsiteX7" fmla="*/ 1159399 w 1819275"/>
              <a:gd name="connsiteY7" fmla="*/ 386518 h 407569"/>
              <a:gd name="connsiteX8" fmla="*/ 1215960 w 1819275"/>
              <a:gd name="connsiteY8" fmla="*/ 19 h 407569"/>
              <a:gd name="connsiteX9" fmla="*/ 1310228 w 1819275"/>
              <a:gd name="connsiteY9" fmla="*/ 405372 h 407569"/>
              <a:gd name="connsiteX10" fmla="*/ 1385642 w 1819275"/>
              <a:gd name="connsiteY10" fmla="*/ 160275 h 407569"/>
              <a:gd name="connsiteX11" fmla="*/ 1819275 w 1819275"/>
              <a:gd name="connsiteY11" fmla="*/ 122568 h 407569"/>
              <a:gd name="connsiteX0" fmla="*/ 0 w 1819275"/>
              <a:gd name="connsiteY0" fmla="*/ 195878 h 408051"/>
              <a:gd name="connsiteX1" fmla="*/ 367154 w 1819275"/>
              <a:gd name="connsiteY1" fmla="*/ 195387 h 408051"/>
              <a:gd name="connsiteX2" fmla="*/ 539414 w 1819275"/>
              <a:gd name="connsiteY2" fmla="*/ 40589 h 408051"/>
              <a:gd name="connsiteX3" fmla="*/ 663951 w 1819275"/>
              <a:gd name="connsiteY3" fmla="*/ 327959 h 408051"/>
              <a:gd name="connsiteX4" fmla="*/ 758613 w 1819275"/>
              <a:gd name="connsiteY4" fmla="*/ 21736 h 408051"/>
              <a:gd name="connsiteX5" fmla="*/ 873330 w 1819275"/>
              <a:gd name="connsiteY5" fmla="*/ 322216 h 408051"/>
              <a:gd name="connsiteX6" fmla="*/ 992295 w 1819275"/>
              <a:gd name="connsiteY6" fmla="*/ 10321 h 408051"/>
              <a:gd name="connsiteX7" fmla="*/ 1123681 w 1819275"/>
              <a:gd name="connsiteY7" fmla="*/ 315562 h 408051"/>
              <a:gd name="connsiteX8" fmla="*/ 1215960 w 1819275"/>
              <a:gd name="connsiteY8" fmla="*/ 501 h 408051"/>
              <a:gd name="connsiteX9" fmla="*/ 1310228 w 1819275"/>
              <a:gd name="connsiteY9" fmla="*/ 405854 h 408051"/>
              <a:gd name="connsiteX10" fmla="*/ 1385642 w 1819275"/>
              <a:gd name="connsiteY10" fmla="*/ 160757 h 408051"/>
              <a:gd name="connsiteX11" fmla="*/ 1819275 w 1819275"/>
              <a:gd name="connsiteY11" fmla="*/ 123050 h 408051"/>
              <a:gd name="connsiteX0" fmla="*/ 0 w 1819275"/>
              <a:gd name="connsiteY0" fmla="*/ 195964 h 408137"/>
              <a:gd name="connsiteX1" fmla="*/ 367154 w 1819275"/>
              <a:gd name="connsiteY1" fmla="*/ 195473 h 408137"/>
              <a:gd name="connsiteX2" fmla="*/ 539414 w 1819275"/>
              <a:gd name="connsiteY2" fmla="*/ 40675 h 408137"/>
              <a:gd name="connsiteX3" fmla="*/ 663951 w 1819275"/>
              <a:gd name="connsiteY3" fmla="*/ 328045 h 408137"/>
              <a:gd name="connsiteX4" fmla="*/ 758613 w 1819275"/>
              <a:gd name="connsiteY4" fmla="*/ 21822 h 408137"/>
              <a:gd name="connsiteX5" fmla="*/ 873330 w 1819275"/>
              <a:gd name="connsiteY5" fmla="*/ 322302 h 408137"/>
              <a:gd name="connsiteX6" fmla="*/ 992295 w 1819275"/>
              <a:gd name="connsiteY6" fmla="*/ 10407 h 408137"/>
              <a:gd name="connsiteX7" fmla="*/ 1123681 w 1819275"/>
              <a:gd name="connsiteY7" fmla="*/ 315648 h 408137"/>
              <a:gd name="connsiteX8" fmla="*/ 1215960 w 1819275"/>
              <a:gd name="connsiteY8" fmla="*/ 587 h 408137"/>
              <a:gd name="connsiteX9" fmla="*/ 1310228 w 1819275"/>
              <a:gd name="connsiteY9" fmla="*/ 405940 h 408137"/>
              <a:gd name="connsiteX10" fmla="*/ 1385642 w 1819275"/>
              <a:gd name="connsiteY10" fmla="*/ 160843 h 408137"/>
              <a:gd name="connsiteX11" fmla="*/ 1819275 w 1819275"/>
              <a:gd name="connsiteY11" fmla="*/ 123136 h 408137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63951 w 1819275"/>
              <a:gd name="connsiteY3" fmla="*/ 328012 h 408104"/>
              <a:gd name="connsiteX4" fmla="*/ 758613 w 1819275"/>
              <a:gd name="connsiteY4" fmla="*/ 21789 h 408104"/>
              <a:gd name="connsiteX5" fmla="*/ 873330 w 1819275"/>
              <a:gd name="connsiteY5" fmla="*/ 322269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63951 w 1819275"/>
              <a:gd name="connsiteY3" fmla="*/ 328012 h 408104"/>
              <a:gd name="connsiteX4" fmla="*/ 768138 w 1819275"/>
              <a:gd name="connsiteY4" fmla="*/ 19408 h 408104"/>
              <a:gd name="connsiteX5" fmla="*/ 873330 w 1819275"/>
              <a:gd name="connsiteY5" fmla="*/ 322269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63951 w 1819275"/>
              <a:gd name="connsiteY3" fmla="*/ 328012 h 408104"/>
              <a:gd name="connsiteX4" fmla="*/ 768138 w 1819275"/>
              <a:gd name="connsiteY4" fmla="*/ 19408 h 408104"/>
              <a:gd name="connsiteX5" fmla="*/ 873330 w 1819275"/>
              <a:gd name="connsiteY5" fmla="*/ 322269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47282 w 1819275"/>
              <a:gd name="connsiteY3" fmla="*/ 323250 h 408104"/>
              <a:gd name="connsiteX4" fmla="*/ 768138 w 1819275"/>
              <a:gd name="connsiteY4" fmla="*/ 19408 h 408104"/>
              <a:gd name="connsiteX5" fmla="*/ 873330 w 1819275"/>
              <a:gd name="connsiteY5" fmla="*/ 322269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47282 w 1819275"/>
              <a:gd name="connsiteY3" fmla="*/ 323250 h 408104"/>
              <a:gd name="connsiteX4" fmla="*/ 758613 w 1819275"/>
              <a:gd name="connsiteY4" fmla="*/ 36076 h 408104"/>
              <a:gd name="connsiteX5" fmla="*/ 873330 w 1819275"/>
              <a:gd name="connsiteY5" fmla="*/ 322269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47282 w 1819275"/>
              <a:gd name="connsiteY3" fmla="*/ 323250 h 408104"/>
              <a:gd name="connsiteX4" fmla="*/ 758613 w 1819275"/>
              <a:gd name="connsiteY4" fmla="*/ 36076 h 408104"/>
              <a:gd name="connsiteX5" fmla="*/ 863805 w 1819275"/>
              <a:gd name="connsiteY5" fmla="*/ 312744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931 h 408104"/>
              <a:gd name="connsiteX1" fmla="*/ 367154 w 1819275"/>
              <a:gd name="connsiteY1" fmla="*/ 195440 h 408104"/>
              <a:gd name="connsiteX2" fmla="*/ 539414 w 1819275"/>
              <a:gd name="connsiteY2" fmla="*/ 40642 h 408104"/>
              <a:gd name="connsiteX3" fmla="*/ 647282 w 1819275"/>
              <a:gd name="connsiteY3" fmla="*/ 323250 h 408104"/>
              <a:gd name="connsiteX4" fmla="*/ 758613 w 1819275"/>
              <a:gd name="connsiteY4" fmla="*/ 36076 h 408104"/>
              <a:gd name="connsiteX5" fmla="*/ 863805 w 1819275"/>
              <a:gd name="connsiteY5" fmla="*/ 312744 h 408104"/>
              <a:gd name="connsiteX6" fmla="*/ 992295 w 1819275"/>
              <a:gd name="connsiteY6" fmla="*/ 10374 h 408104"/>
              <a:gd name="connsiteX7" fmla="*/ 1109393 w 1819275"/>
              <a:gd name="connsiteY7" fmla="*/ 317997 h 408104"/>
              <a:gd name="connsiteX8" fmla="*/ 1215960 w 1819275"/>
              <a:gd name="connsiteY8" fmla="*/ 554 h 408104"/>
              <a:gd name="connsiteX9" fmla="*/ 1310228 w 1819275"/>
              <a:gd name="connsiteY9" fmla="*/ 405907 h 408104"/>
              <a:gd name="connsiteX10" fmla="*/ 1385642 w 1819275"/>
              <a:gd name="connsiteY10" fmla="*/ 160810 h 408104"/>
              <a:gd name="connsiteX11" fmla="*/ 1819275 w 1819275"/>
              <a:gd name="connsiteY11" fmla="*/ 123103 h 408104"/>
              <a:gd name="connsiteX0" fmla="*/ 0 w 1819275"/>
              <a:gd name="connsiteY0" fmla="*/ 195857 h 408030"/>
              <a:gd name="connsiteX1" fmla="*/ 367154 w 1819275"/>
              <a:gd name="connsiteY1" fmla="*/ 195366 h 408030"/>
              <a:gd name="connsiteX2" fmla="*/ 539414 w 1819275"/>
              <a:gd name="connsiteY2" fmla="*/ 40568 h 408030"/>
              <a:gd name="connsiteX3" fmla="*/ 647282 w 1819275"/>
              <a:gd name="connsiteY3" fmla="*/ 323176 h 408030"/>
              <a:gd name="connsiteX4" fmla="*/ 758613 w 1819275"/>
              <a:gd name="connsiteY4" fmla="*/ 36002 h 408030"/>
              <a:gd name="connsiteX5" fmla="*/ 863805 w 1819275"/>
              <a:gd name="connsiteY5" fmla="*/ 312670 h 408030"/>
              <a:gd name="connsiteX6" fmla="*/ 968483 w 1819275"/>
              <a:gd name="connsiteY6" fmla="*/ 36494 h 408030"/>
              <a:gd name="connsiteX7" fmla="*/ 1109393 w 1819275"/>
              <a:gd name="connsiteY7" fmla="*/ 317923 h 408030"/>
              <a:gd name="connsiteX8" fmla="*/ 1215960 w 1819275"/>
              <a:gd name="connsiteY8" fmla="*/ 480 h 408030"/>
              <a:gd name="connsiteX9" fmla="*/ 1310228 w 1819275"/>
              <a:gd name="connsiteY9" fmla="*/ 405833 h 408030"/>
              <a:gd name="connsiteX10" fmla="*/ 1385642 w 1819275"/>
              <a:gd name="connsiteY10" fmla="*/ 160736 h 408030"/>
              <a:gd name="connsiteX11" fmla="*/ 1819275 w 1819275"/>
              <a:gd name="connsiteY11" fmla="*/ 123029 h 408030"/>
              <a:gd name="connsiteX0" fmla="*/ 0 w 1819275"/>
              <a:gd name="connsiteY0" fmla="*/ 195857 h 408030"/>
              <a:gd name="connsiteX1" fmla="*/ 367154 w 1819275"/>
              <a:gd name="connsiteY1" fmla="*/ 195366 h 408030"/>
              <a:gd name="connsiteX2" fmla="*/ 539414 w 1819275"/>
              <a:gd name="connsiteY2" fmla="*/ 40568 h 408030"/>
              <a:gd name="connsiteX3" fmla="*/ 647282 w 1819275"/>
              <a:gd name="connsiteY3" fmla="*/ 323176 h 408030"/>
              <a:gd name="connsiteX4" fmla="*/ 758613 w 1819275"/>
              <a:gd name="connsiteY4" fmla="*/ 36002 h 408030"/>
              <a:gd name="connsiteX5" fmla="*/ 863805 w 1819275"/>
              <a:gd name="connsiteY5" fmla="*/ 312670 h 408030"/>
              <a:gd name="connsiteX6" fmla="*/ 968483 w 1819275"/>
              <a:gd name="connsiteY6" fmla="*/ 36494 h 408030"/>
              <a:gd name="connsiteX7" fmla="*/ 1109393 w 1819275"/>
              <a:gd name="connsiteY7" fmla="*/ 317923 h 408030"/>
              <a:gd name="connsiteX8" fmla="*/ 1215960 w 1819275"/>
              <a:gd name="connsiteY8" fmla="*/ 480 h 408030"/>
              <a:gd name="connsiteX9" fmla="*/ 1310228 w 1819275"/>
              <a:gd name="connsiteY9" fmla="*/ 405833 h 408030"/>
              <a:gd name="connsiteX10" fmla="*/ 1385642 w 1819275"/>
              <a:gd name="connsiteY10" fmla="*/ 160736 h 408030"/>
              <a:gd name="connsiteX11" fmla="*/ 1819275 w 1819275"/>
              <a:gd name="connsiteY11" fmla="*/ 123029 h 408030"/>
              <a:gd name="connsiteX0" fmla="*/ 0 w 1819275"/>
              <a:gd name="connsiteY0" fmla="*/ 195857 h 408030"/>
              <a:gd name="connsiteX1" fmla="*/ 367154 w 1819275"/>
              <a:gd name="connsiteY1" fmla="*/ 195366 h 408030"/>
              <a:gd name="connsiteX2" fmla="*/ 539414 w 1819275"/>
              <a:gd name="connsiteY2" fmla="*/ 40568 h 408030"/>
              <a:gd name="connsiteX3" fmla="*/ 647282 w 1819275"/>
              <a:gd name="connsiteY3" fmla="*/ 323176 h 408030"/>
              <a:gd name="connsiteX4" fmla="*/ 758613 w 1819275"/>
              <a:gd name="connsiteY4" fmla="*/ 36002 h 408030"/>
              <a:gd name="connsiteX5" fmla="*/ 863805 w 1819275"/>
              <a:gd name="connsiteY5" fmla="*/ 312670 h 408030"/>
              <a:gd name="connsiteX6" fmla="*/ 968483 w 1819275"/>
              <a:gd name="connsiteY6" fmla="*/ 36494 h 408030"/>
              <a:gd name="connsiteX7" fmla="*/ 1109393 w 1819275"/>
              <a:gd name="connsiteY7" fmla="*/ 317923 h 408030"/>
              <a:gd name="connsiteX8" fmla="*/ 1215960 w 1819275"/>
              <a:gd name="connsiteY8" fmla="*/ 480 h 408030"/>
              <a:gd name="connsiteX9" fmla="*/ 1310228 w 1819275"/>
              <a:gd name="connsiteY9" fmla="*/ 405833 h 408030"/>
              <a:gd name="connsiteX10" fmla="*/ 1385642 w 1819275"/>
              <a:gd name="connsiteY10" fmla="*/ 160736 h 408030"/>
              <a:gd name="connsiteX11" fmla="*/ 1819275 w 1819275"/>
              <a:gd name="connsiteY11" fmla="*/ 123029 h 408030"/>
              <a:gd name="connsiteX0" fmla="*/ 0 w 1819275"/>
              <a:gd name="connsiteY0" fmla="*/ 195978 h 408151"/>
              <a:gd name="connsiteX1" fmla="*/ 367154 w 1819275"/>
              <a:gd name="connsiteY1" fmla="*/ 195487 h 408151"/>
              <a:gd name="connsiteX2" fmla="*/ 539414 w 1819275"/>
              <a:gd name="connsiteY2" fmla="*/ 40689 h 408151"/>
              <a:gd name="connsiteX3" fmla="*/ 647282 w 1819275"/>
              <a:gd name="connsiteY3" fmla="*/ 323297 h 408151"/>
              <a:gd name="connsiteX4" fmla="*/ 758613 w 1819275"/>
              <a:gd name="connsiteY4" fmla="*/ 36123 h 408151"/>
              <a:gd name="connsiteX5" fmla="*/ 863805 w 1819275"/>
              <a:gd name="connsiteY5" fmla="*/ 312791 h 408151"/>
              <a:gd name="connsiteX6" fmla="*/ 968483 w 1819275"/>
              <a:gd name="connsiteY6" fmla="*/ 36615 h 408151"/>
              <a:gd name="connsiteX7" fmla="*/ 1092724 w 1819275"/>
              <a:gd name="connsiteY7" fmla="*/ 308519 h 408151"/>
              <a:gd name="connsiteX8" fmla="*/ 1215960 w 1819275"/>
              <a:gd name="connsiteY8" fmla="*/ 601 h 408151"/>
              <a:gd name="connsiteX9" fmla="*/ 1310228 w 1819275"/>
              <a:gd name="connsiteY9" fmla="*/ 405954 h 408151"/>
              <a:gd name="connsiteX10" fmla="*/ 1385642 w 1819275"/>
              <a:gd name="connsiteY10" fmla="*/ 160857 h 408151"/>
              <a:gd name="connsiteX11" fmla="*/ 1819275 w 1819275"/>
              <a:gd name="connsiteY11" fmla="*/ 123150 h 408151"/>
              <a:gd name="connsiteX0" fmla="*/ 0 w 1819275"/>
              <a:gd name="connsiteY0" fmla="*/ 196011 h 408184"/>
              <a:gd name="connsiteX1" fmla="*/ 367154 w 1819275"/>
              <a:gd name="connsiteY1" fmla="*/ 195520 h 408184"/>
              <a:gd name="connsiteX2" fmla="*/ 539414 w 1819275"/>
              <a:gd name="connsiteY2" fmla="*/ 40722 h 408184"/>
              <a:gd name="connsiteX3" fmla="*/ 647282 w 1819275"/>
              <a:gd name="connsiteY3" fmla="*/ 323330 h 408184"/>
              <a:gd name="connsiteX4" fmla="*/ 758613 w 1819275"/>
              <a:gd name="connsiteY4" fmla="*/ 36156 h 408184"/>
              <a:gd name="connsiteX5" fmla="*/ 863805 w 1819275"/>
              <a:gd name="connsiteY5" fmla="*/ 312824 h 408184"/>
              <a:gd name="connsiteX6" fmla="*/ 968483 w 1819275"/>
              <a:gd name="connsiteY6" fmla="*/ 36648 h 408184"/>
              <a:gd name="connsiteX7" fmla="*/ 1083199 w 1819275"/>
              <a:gd name="connsiteY7" fmla="*/ 306171 h 408184"/>
              <a:gd name="connsiteX8" fmla="*/ 1215960 w 1819275"/>
              <a:gd name="connsiteY8" fmla="*/ 634 h 408184"/>
              <a:gd name="connsiteX9" fmla="*/ 1310228 w 1819275"/>
              <a:gd name="connsiteY9" fmla="*/ 405987 h 408184"/>
              <a:gd name="connsiteX10" fmla="*/ 1385642 w 1819275"/>
              <a:gd name="connsiteY10" fmla="*/ 160890 h 408184"/>
              <a:gd name="connsiteX11" fmla="*/ 1819275 w 1819275"/>
              <a:gd name="connsiteY11" fmla="*/ 123183 h 408184"/>
              <a:gd name="connsiteX0" fmla="*/ 0 w 1819275"/>
              <a:gd name="connsiteY0" fmla="*/ 196007 h 408180"/>
              <a:gd name="connsiteX1" fmla="*/ 367154 w 1819275"/>
              <a:gd name="connsiteY1" fmla="*/ 195516 h 408180"/>
              <a:gd name="connsiteX2" fmla="*/ 539414 w 1819275"/>
              <a:gd name="connsiteY2" fmla="*/ 40718 h 408180"/>
              <a:gd name="connsiteX3" fmla="*/ 647282 w 1819275"/>
              <a:gd name="connsiteY3" fmla="*/ 323326 h 408180"/>
              <a:gd name="connsiteX4" fmla="*/ 758613 w 1819275"/>
              <a:gd name="connsiteY4" fmla="*/ 36152 h 408180"/>
              <a:gd name="connsiteX5" fmla="*/ 863805 w 1819275"/>
              <a:gd name="connsiteY5" fmla="*/ 312820 h 408180"/>
              <a:gd name="connsiteX6" fmla="*/ 968483 w 1819275"/>
              <a:gd name="connsiteY6" fmla="*/ 36644 h 408180"/>
              <a:gd name="connsiteX7" fmla="*/ 1083199 w 1819275"/>
              <a:gd name="connsiteY7" fmla="*/ 306167 h 408180"/>
              <a:gd name="connsiteX8" fmla="*/ 1215960 w 1819275"/>
              <a:gd name="connsiteY8" fmla="*/ 630 h 408180"/>
              <a:gd name="connsiteX9" fmla="*/ 1310228 w 1819275"/>
              <a:gd name="connsiteY9" fmla="*/ 405983 h 408180"/>
              <a:gd name="connsiteX10" fmla="*/ 1385642 w 1819275"/>
              <a:gd name="connsiteY10" fmla="*/ 160886 h 408180"/>
              <a:gd name="connsiteX11" fmla="*/ 1819275 w 1819275"/>
              <a:gd name="connsiteY11" fmla="*/ 123179 h 408180"/>
              <a:gd name="connsiteX0" fmla="*/ 0 w 1819275"/>
              <a:gd name="connsiteY0" fmla="*/ 196007 h 408180"/>
              <a:gd name="connsiteX1" fmla="*/ 367154 w 1819275"/>
              <a:gd name="connsiteY1" fmla="*/ 195516 h 408180"/>
              <a:gd name="connsiteX2" fmla="*/ 539414 w 1819275"/>
              <a:gd name="connsiteY2" fmla="*/ 40718 h 408180"/>
              <a:gd name="connsiteX3" fmla="*/ 647282 w 1819275"/>
              <a:gd name="connsiteY3" fmla="*/ 323326 h 408180"/>
              <a:gd name="connsiteX4" fmla="*/ 758613 w 1819275"/>
              <a:gd name="connsiteY4" fmla="*/ 36152 h 408180"/>
              <a:gd name="connsiteX5" fmla="*/ 863805 w 1819275"/>
              <a:gd name="connsiteY5" fmla="*/ 312820 h 408180"/>
              <a:gd name="connsiteX6" fmla="*/ 968483 w 1819275"/>
              <a:gd name="connsiteY6" fmla="*/ 36644 h 408180"/>
              <a:gd name="connsiteX7" fmla="*/ 1083199 w 1819275"/>
              <a:gd name="connsiteY7" fmla="*/ 306167 h 408180"/>
              <a:gd name="connsiteX8" fmla="*/ 1215960 w 1819275"/>
              <a:gd name="connsiteY8" fmla="*/ 630 h 408180"/>
              <a:gd name="connsiteX9" fmla="*/ 1310228 w 1819275"/>
              <a:gd name="connsiteY9" fmla="*/ 405983 h 408180"/>
              <a:gd name="connsiteX10" fmla="*/ 1385642 w 1819275"/>
              <a:gd name="connsiteY10" fmla="*/ 160886 h 408180"/>
              <a:gd name="connsiteX11" fmla="*/ 1819275 w 1819275"/>
              <a:gd name="connsiteY11" fmla="*/ 123179 h 408180"/>
              <a:gd name="connsiteX0" fmla="*/ 0 w 1819275"/>
              <a:gd name="connsiteY0" fmla="*/ 196007 h 408180"/>
              <a:gd name="connsiteX1" fmla="*/ 367154 w 1819275"/>
              <a:gd name="connsiteY1" fmla="*/ 195516 h 408180"/>
              <a:gd name="connsiteX2" fmla="*/ 539414 w 1819275"/>
              <a:gd name="connsiteY2" fmla="*/ 40718 h 408180"/>
              <a:gd name="connsiteX3" fmla="*/ 647282 w 1819275"/>
              <a:gd name="connsiteY3" fmla="*/ 323326 h 408180"/>
              <a:gd name="connsiteX4" fmla="*/ 758613 w 1819275"/>
              <a:gd name="connsiteY4" fmla="*/ 36152 h 408180"/>
              <a:gd name="connsiteX5" fmla="*/ 863805 w 1819275"/>
              <a:gd name="connsiteY5" fmla="*/ 312820 h 408180"/>
              <a:gd name="connsiteX6" fmla="*/ 968483 w 1819275"/>
              <a:gd name="connsiteY6" fmla="*/ 36644 h 408180"/>
              <a:gd name="connsiteX7" fmla="*/ 1083199 w 1819275"/>
              <a:gd name="connsiteY7" fmla="*/ 306167 h 408180"/>
              <a:gd name="connsiteX8" fmla="*/ 1215960 w 1819275"/>
              <a:gd name="connsiteY8" fmla="*/ 630 h 408180"/>
              <a:gd name="connsiteX9" fmla="*/ 1310228 w 1819275"/>
              <a:gd name="connsiteY9" fmla="*/ 405983 h 408180"/>
              <a:gd name="connsiteX10" fmla="*/ 1385642 w 1819275"/>
              <a:gd name="connsiteY10" fmla="*/ 160886 h 408180"/>
              <a:gd name="connsiteX11" fmla="*/ 1819275 w 1819275"/>
              <a:gd name="connsiteY11" fmla="*/ 123179 h 408180"/>
              <a:gd name="connsiteX0" fmla="*/ 0 w 1819275"/>
              <a:gd name="connsiteY0" fmla="*/ 196007 h 408180"/>
              <a:gd name="connsiteX1" fmla="*/ 367154 w 1819275"/>
              <a:gd name="connsiteY1" fmla="*/ 195516 h 408180"/>
              <a:gd name="connsiteX2" fmla="*/ 539414 w 1819275"/>
              <a:gd name="connsiteY2" fmla="*/ 40718 h 408180"/>
              <a:gd name="connsiteX3" fmla="*/ 647282 w 1819275"/>
              <a:gd name="connsiteY3" fmla="*/ 323326 h 408180"/>
              <a:gd name="connsiteX4" fmla="*/ 758613 w 1819275"/>
              <a:gd name="connsiteY4" fmla="*/ 36152 h 408180"/>
              <a:gd name="connsiteX5" fmla="*/ 863805 w 1819275"/>
              <a:gd name="connsiteY5" fmla="*/ 312820 h 408180"/>
              <a:gd name="connsiteX6" fmla="*/ 968483 w 1819275"/>
              <a:gd name="connsiteY6" fmla="*/ 36644 h 408180"/>
              <a:gd name="connsiteX7" fmla="*/ 1083199 w 1819275"/>
              <a:gd name="connsiteY7" fmla="*/ 306167 h 408180"/>
              <a:gd name="connsiteX8" fmla="*/ 1215960 w 1819275"/>
              <a:gd name="connsiteY8" fmla="*/ 630 h 408180"/>
              <a:gd name="connsiteX9" fmla="*/ 1310228 w 1819275"/>
              <a:gd name="connsiteY9" fmla="*/ 405983 h 408180"/>
              <a:gd name="connsiteX10" fmla="*/ 1385642 w 1819275"/>
              <a:gd name="connsiteY10" fmla="*/ 160886 h 408180"/>
              <a:gd name="connsiteX11" fmla="*/ 1819275 w 1819275"/>
              <a:gd name="connsiteY11" fmla="*/ 123179 h 408180"/>
              <a:gd name="connsiteX0" fmla="*/ 0 w 1819275"/>
              <a:gd name="connsiteY0" fmla="*/ 196007 h 408180"/>
              <a:gd name="connsiteX1" fmla="*/ 367154 w 1819275"/>
              <a:gd name="connsiteY1" fmla="*/ 195516 h 408180"/>
              <a:gd name="connsiteX2" fmla="*/ 539414 w 1819275"/>
              <a:gd name="connsiteY2" fmla="*/ 40718 h 408180"/>
              <a:gd name="connsiteX3" fmla="*/ 647282 w 1819275"/>
              <a:gd name="connsiteY3" fmla="*/ 323326 h 408180"/>
              <a:gd name="connsiteX4" fmla="*/ 758613 w 1819275"/>
              <a:gd name="connsiteY4" fmla="*/ 36152 h 408180"/>
              <a:gd name="connsiteX5" fmla="*/ 863805 w 1819275"/>
              <a:gd name="connsiteY5" fmla="*/ 317582 h 408180"/>
              <a:gd name="connsiteX6" fmla="*/ 968483 w 1819275"/>
              <a:gd name="connsiteY6" fmla="*/ 36644 h 408180"/>
              <a:gd name="connsiteX7" fmla="*/ 1083199 w 1819275"/>
              <a:gd name="connsiteY7" fmla="*/ 306167 h 408180"/>
              <a:gd name="connsiteX8" fmla="*/ 1215960 w 1819275"/>
              <a:gd name="connsiteY8" fmla="*/ 630 h 408180"/>
              <a:gd name="connsiteX9" fmla="*/ 1310228 w 1819275"/>
              <a:gd name="connsiteY9" fmla="*/ 405983 h 408180"/>
              <a:gd name="connsiteX10" fmla="*/ 1385642 w 1819275"/>
              <a:gd name="connsiteY10" fmla="*/ 160886 h 408180"/>
              <a:gd name="connsiteX11" fmla="*/ 1819275 w 1819275"/>
              <a:gd name="connsiteY11" fmla="*/ 123179 h 408180"/>
              <a:gd name="connsiteX0" fmla="*/ 0 w 1819275"/>
              <a:gd name="connsiteY0" fmla="*/ 195912 h 408085"/>
              <a:gd name="connsiteX1" fmla="*/ 367154 w 1819275"/>
              <a:gd name="connsiteY1" fmla="*/ 195421 h 408085"/>
              <a:gd name="connsiteX2" fmla="*/ 539414 w 1819275"/>
              <a:gd name="connsiteY2" fmla="*/ 40623 h 408085"/>
              <a:gd name="connsiteX3" fmla="*/ 647282 w 1819275"/>
              <a:gd name="connsiteY3" fmla="*/ 323231 h 408085"/>
              <a:gd name="connsiteX4" fmla="*/ 758613 w 1819275"/>
              <a:gd name="connsiteY4" fmla="*/ 36057 h 408085"/>
              <a:gd name="connsiteX5" fmla="*/ 863805 w 1819275"/>
              <a:gd name="connsiteY5" fmla="*/ 317487 h 408085"/>
              <a:gd name="connsiteX6" fmla="*/ 968483 w 1819275"/>
              <a:gd name="connsiteY6" fmla="*/ 36549 h 408085"/>
              <a:gd name="connsiteX7" fmla="*/ 1078436 w 1819275"/>
              <a:gd name="connsiteY7" fmla="*/ 313215 h 408085"/>
              <a:gd name="connsiteX8" fmla="*/ 1215960 w 1819275"/>
              <a:gd name="connsiteY8" fmla="*/ 535 h 408085"/>
              <a:gd name="connsiteX9" fmla="*/ 1310228 w 1819275"/>
              <a:gd name="connsiteY9" fmla="*/ 405888 h 408085"/>
              <a:gd name="connsiteX10" fmla="*/ 1385642 w 1819275"/>
              <a:gd name="connsiteY10" fmla="*/ 160791 h 408085"/>
              <a:gd name="connsiteX11" fmla="*/ 1819275 w 1819275"/>
              <a:gd name="connsiteY11" fmla="*/ 123084 h 408085"/>
              <a:gd name="connsiteX0" fmla="*/ 0 w 1819275"/>
              <a:gd name="connsiteY0" fmla="*/ 162627 h 374037"/>
              <a:gd name="connsiteX1" fmla="*/ 367154 w 1819275"/>
              <a:gd name="connsiteY1" fmla="*/ 162136 h 374037"/>
              <a:gd name="connsiteX2" fmla="*/ 539414 w 1819275"/>
              <a:gd name="connsiteY2" fmla="*/ 7338 h 374037"/>
              <a:gd name="connsiteX3" fmla="*/ 647282 w 1819275"/>
              <a:gd name="connsiteY3" fmla="*/ 289946 h 374037"/>
              <a:gd name="connsiteX4" fmla="*/ 758613 w 1819275"/>
              <a:gd name="connsiteY4" fmla="*/ 2772 h 374037"/>
              <a:gd name="connsiteX5" fmla="*/ 863805 w 1819275"/>
              <a:gd name="connsiteY5" fmla="*/ 284202 h 374037"/>
              <a:gd name="connsiteX6" fmla="*/ 968483 w 1819275"/>
              <a:gd name="connsiteY6" fmla="*/ 3264 h 374037"/>
              <a:gd name="connsiteX7" fmla="*/ 1078436 w 1819275"/>
              <a:gd name="connsiteY7" fmla="*/ 279930 h 374037"/>
              <a:gd name="connsiteX8" fmla="*/ 1199291 w 1819275"/>
              <a:gd name="connsiteY8" fmla="*/ 588 h 374037"/>
              <a:gd name="connsiteX9" fmla="*/ 1310228 w 1819275"/>
              <a:gd name="connsiteY9" fmla="*/ 372603 h 374037"/>
              <a:gd name="connsiteX10" fmla="*/ 1385642 w 1819275"/>
              <a:gd name="connsiteY10" fmla="*/ 127506 h 374037"/>
              <a:gd name="connsiteX11" fmla="*/ 1819275 w 1819275"/>
              <a:gd name="connsiteY11" fmla="*/ 89799 h 374037"/>
              <a:gd name="connsiteX0" fmla="*/ 0 w 1819275"/>
              <a:gd name="connsiteY0" fmla="*/ 162043 h 373453"/>
              <a:gd name="connsiteX1" fmla="*/ 367154 w 1819275"/>
              <a:gd name="connsiteY1" fmla="*/ 161552 h 373453"/>
              <a:gd name="connsiteX2" fmla="*/ 539414 w 1819275"/>
              <a:gd name="connsiteY2" fmla="*/ 6754 h 373453"/>
              <a:gd name="connsiteX3" fmla="*/ 647282 w 1819275"/>
              <a:gd name="connsiteY3" fmla="*/ 289362 h 373453"/>
              <a:gd name="connsiteX4" fmla="*/ 758613 w 1819275"/>
              <a:gd name="connsiteY4" fmla="*/ 2188 h 373453"/>
              <a:gd name="connsiteX5" fmla="*/ 863805 w 1819275"/>
              <a:gd name="connsiteY5" fmla="*/ 283618 h 373453"/>
              <a:gd name="connsiteX6" fmla="*/ 968483 w 1819275"/>
              <a:gd name="connsiteY6" fmla="*/ 2680 h 373453"/>
              <a:gd name="connsiteX7" fmla="*/ 1078436 w 1819275"/>
              <a:gd name="connsiteY7" fmla="*/ 279346 h 373453"/>
              <a:gd name="connsiteX8" fmla="*/ 1199291 w 1819275"/>
              <a:gd name="connsiteY8" fmla="*/ 4 h 373453"/>
              <a:gd name="connsiteX9" fmla="*/ 1310228 w 1819275"/>
              <a:gd name="connsiteY9" fmla="*/ 372019 h 373453"/>
              <a:gd name="connsiteX10" fmla="*/ 1385642 w 1819275"/>
              <a:gd name="connsiteY10" fmla="*/ 126922 h 373453"/>
              <a:gd name="connsiteX11" fmla="*/ 1819275 w 1819275"/>
              <a:gd name="connsiteY11" fmla="*/ 89215 h 373453"/>
              <a:gd name="connsiteX0" fmla="*/ 0 w 1819275"/>
              <a:gd name="connsiteY0" fmla="*/ 173948 h 385615"/>
              <a:gd name="connsiteX1" fmla="*/ 367154 w 1819275"/>
              <a:gd name="connsiteY1" fmla="*/ 173457 h 385615"/>
              <a:gd name="connsiteX2" fmla="*/ 539414 w 1819275"/>
              <a:gd name="connsiteY2" fmla="*/ 18659 h 385615"/>
              <a:gd name="connsiteX3" fmla="*/ 647282 w 1819275"/>
              <a:gd name="connsiteY3" fmla="*/ 301267 h 385615"/>
              <a:gd name="connsiteX4" fmla="*/ 758613 w 1819275"/>
              <a:gd name="connsiteY4" fmla="*/ 14093 h 385615"/>
              <a:gd name="connsiteX5" fmla="*/ 863805 w 1819275"/>
              <a:gd name="connsiteY5" fmla="*/ 295523 h 385615"/>
              <a:gd name="connsiteX6" fmla="*/ 968483 w 1819275"/>
              <a:gd name="connsiteY6" fmla="*/ 14585 h 385615"/>
              <a:gd name="connsiteX7" fmla="*/ 1078436 w 1819275"/>
              <a:gd name="connsiteY7" fmla="*/ 291251 h 385615"/>
              <a:gd name="connsiteX8" fmla="*/ 1182622 w 1819275"/>
              <a:gd name="connsiteY8" fmla="*/ 3 h 385615"/>
              <a:gd name="connsiteX9" fmla="*/ 1310228 w 1819275"/>
              <a:gd name="connsiteY9" fmla="*/ 383924 h 385615"/>
              <a:gd name="connsiteX10" fmla="*/ 1385642 w 1819275"/>
              <a:gd name="connsiteY10" fmla="*/ 138827 h 385615"/>
              <a:gd name="connsiteX11" fmla="*/ 1819275 w 1819275"/>
              <a:gd name="connsiteY11" fmla="*/ 101120 h 385615"/>
              <a:gd name="connsiteX0" fmla="*/ 0 w 1819275"/>
              <a:gd name="connsiteY0" fmla="*/ 173946 h 301266"/>
              <a:gd name="connsiteX1" fmla="*/ 367154 w 1819275"/>
              <a:gd name="connsiteY1" fmla="*/ 173455 h 301266"/>
              <a:gd name="connsiteX2" fmla="*/ 539414 w 1819275"/>
              <a:gd name="connsiteY2" fmla="*/ 18657 h 301266"/>
              <a:gd name="connsiteX3" fmla="*/ 647282 w 1819275"/>
              <a:gd name="connsiteY3" fmla="*/ 301265 h 301266"/>
              <a:gd name="connsiteX4" fmla="*/ 758613 w 1819275"/>
              <a:gd name="connsiteY4" fmla="*/ 14091 h 301266"/>
              <a:gd name="connsiteX5" fmla="*/ 863805 w 1819275"/>
              <a:gd name="connsiteY5" fmla="*/ 295521 h 301266"/>
              <a:gd name="connsiteX6" fmla="*/ 968483 w 1819275"/>
              <a:gd name="connsiteY6" fmla="*/ 14583 h 301266"/>
              <a:gd name="connsiteX7" fmla="*/ 1078436 w 1819275"/>
              <a:gd name="connsiteY7" fmla="*/ 291249 h 301266"/>
              <a:gd name="connsiteX8" fmla="*/ 1182622 w 1819275"/>
              <a:gd name="connsiteY8" fmla="*/ 1 h 301266"/>
              <a:gd name="connsiteX9" fmla="*/ 1281653 w 1819275"/>
              <a:gd name="connsiteY9" fmla="*/ 293434 h 301266"/>
              <a:gd name="connsiteX10" fmla="*/ 1385642 w 1819275"/>
              <a:gd name="connsiteY10" fmla="*/ 138825 h 301266"/>
              <a:gd name="connsiteX11" fmla="*/ 1819275 w 1819275"/>
              <a:gd name="connsiteY11" fmla="*/ 101118 h 301266"/>
              <a:gd name="connsiteX0" fmla="*/ 0 w 1819275"/>
              <a:gd name="connsiteY0" fmla="*/ 173946 h 301266"/>
              <a:gd name="connsiteX1" fmla="*/ 367154 w 1819275"/>
              <a:gd name="connsiteY1" fmla="*/ 173455 h 301266"/>
              <a:gd name="connsiteX2" fmla="*/ 539414 w 1819275"/>
              <a:gd name="connsiteY2" fmla="*/ 18657 h 301266"/>
              <a:gd name="connsiteX3" fmla="*/ 647282 w 1819275"/>
              <a:gd name="connsiteY3" fmla="*/ 301265 h 301266"/>
              <a:gd name="connsiteX4" fmla="*/ 758613 w 1819275"/>
              <a:gd name="connsiteY4" fmla="*/ 14091 h 301266"/>
              <a:gd name="connsiteX5" fmla="*/ 863805 w 1819275"/>
              <a:gd name="connsiteY5" fmla="*/ 295521 h 301266"/>
              <a:gd name="connsiteX6" fmla="*/ 968483 w 1819275"/>
              <a:gd name="connsiteY6" fmla="*/ 14583 h 301266"/>
              <a:gd name="connsiteX7" fmla="*/ 1078436 w 1819275"/>
              <a:gd name="connsiteY7" fmla="*/ 291249 h 301266"/>
              <a:gd name="connsiteX8" fmla="*/ 1182622 w 1819275"/>
              <a:gd name="connsiteY8" fmla="*/ 1 h 301266"/>
              <a:gd name="connsiteX9" fmla="*/ 1281653 w 1819275"/>
              <a:gd name="connsiteY9" fmla="*/ 293434 h 301266"/>
              <a:gd name="connsiteX10" fmla="*/ 1385642 w 1819275"/>
              <a:gd name="connsiteY10" fmla="*/ 138825 h 301266"/>
              <a:gd name="connsiteX11" fmla="*/ 1819275 w 1819275"/>
              <a:gd name="connsiteY11" fmla="*/ 101118 h 301266"/>
              <a:gd name="connsiteX0" fmla="*/ 0 w 1819275"/>
              <a:gd name="connsiteY0" fmla="*/ 173946 h 301266"/>
              <a:gd name="connsiteX1" fmla="*/ 367154 w 1819275"/>
              <a:gd name="connsiteY1" fmla="*/ 173455 h 301266"/>
              <a:gd name="connsiteX2" fmla="*/ 539414 w 1819275"/>
              <a:gd name="connsiteY2" fmla="*/ 18657 h 301266"/>
              <a:gd name="connsiteX3" fmla="*/ 647282 w 1819275"/>
              <a:gd name="connsiteY3" fmla="*/ 301265 h 301266"/>
              <a:gd name="connsiteX4" fmla="*/ 758613 w 1819275"/>
              <a:gd name="connsiteY4" fmla="*/ 14091 h 301266"/>
              <a:gd name="connsiteX5" fmla="*/ 863805 w 1819275"/>
              <a:gd name="connsiteY5" fmla="*/ 295521 h 301266"/>
              <a:gd name="connsiteX6" fmla="*/ 968483 w 1819275"/>
              <a:gd name="connsiteY6" fmla="*/ 14583 h 301266"/>
              <a:gd name="connsiteX7" fmla="*/ 1078436 w 1819275"/>
              <a:gd name="connsiteY7" fmla="*/ 291249 h 301266"/>
              <a:gd name="connsiteX8" fmla="*/ 1182622 w 1819275"/>
              <a:gd name="connsiteY8" fmla="*/ 1 h 301266"/>
              <a:gd name="connsiteX9" fmla="*/ 1281653 w 1819275"/>
              <a:gd name="connsiteY9" fmla="*/ 293434 h 301266"/>
              <a:gd name="connsiteX10" fmla="*/ 1395167 w 1819275"/>
              <a:gd name="connsiteY10" fmla="*/ 105488 h 301266"/>
              <a:gd name="connsiteX11" fmla="*/ 1819275 w 1819275"/>
              <a:gd name="connsiteY11" fmla="*/ 101118 h 301266"/>
              <a:gd name="connsiteX0" fmla="*/ 0 w 1819275"/>
              <a:gd name="connsiteY0" fmla="*/ 173946 h 301266"/>
              <a:gd name="connsiteX1" fmla="*/ 367154 w 1819275"/>
              <a:gd name="connsiteY1" fmla="*/ 173455 h 301266"/>
              <a:gd name="connsiteX2" fmla="*/ 539414 w 1819275"/>
              <a:gd name="connsiteY2" fmla="*/ 18657 h 301266"/>
              <a:gd name="connsiteX3" fmla="*/ 647282 w 1819275"/>
              <a:gd name="connsiteY3" fmla="*/ 301265 h 301266"/>
              <a:gd name="connsiteX4" fmla="*/ 758613 w 1819275"/>
              <a:gd name="connsiteY4" fmla="*/ 14091 h 301266"/>
              <a:gd name="connsiteX5" fmla="*/ 863805 w 1819275"/>
              <a:gd name="connsiteY5" fmla="*/ 295521 h 301266"/>
              <a:gd name="connsiteX6" fmla="*/ 968483 w 1819275"/>
              <a:gd name="connsiteY6" fmla="*/ 14583 h 301266"/>
              <a:gd name="connsiteX7" fmla="*/ 1078436 w 1819275"/>
              <a:gd name="connsiteY7" fmla="*/ 291249 h 301266"/>
              <a:gd name="connsiteX8" fmla="*/ 1182622 w 1819275"/>
              <a:gd name="connsiteY8" fmla="*/ 1 h 301266"/>
              <a:gd name="connsiteX9" fmla="*/ 1281653 w 1819275"/>
              <a:gd name="connsiteY9" fmla="*/ 293434 h 301266"/>
              <a:gd name="connsiteX10" fmla="*/ 1395167 w 1819275"/>
              <a:gd name="connsiteY10" fmla="*/ 105488 h 301266"/>
              <a:gd name="connsiteX11" fmla="*/ 1819275 w 1819275"/>
              <a:gd name="connsiteY11" fmla="*/ 101118 h 301266"/>
              <a:gd name="connsiteX0" fmla="*/ 0 w 1819275"/>
              <a:gd name="connsiteY0" fmla="*/ 173946 h 301266"/>
              <a:gd name="connsiteX1" fmla="*/ 367154 w 1819275"/>
              <a:gd name="connsiteY1" fmla="*/ 173455 h 301266"/>
              <a:gd name="connsiteX2" fmla="*/ 539414 w 1819275"/>
              <a:gd name="connsiteY2" fmla="*/ 18657 h 301266"/>
              <a:gd name="connsiteX3" fmla="*/ 647282 w 1819275"/>
              <a:gd name="connsiteY3" fmla="*/ 301265 h 301266"/>
              <a:gd name="connsiteX4" fmla="*/ 758613 w 1819275"/>
              <a:gd name="connsiteY4" fmla="*/ 14091 h 301266"/>
              <a:gd name="connsiteX5" fmla="*/ 863805 w 1819275"/>
              <a:gd name="connsiteY5" fmla="*/ 295521 h 301266"/>
              <a:gd name="connsiteX6" fmla="*/ 968483 w 1819275"/>
              <a:gd name="connsiteY6" fmla="*/ 14583 h 301266"/>
              <a:gd name="connsiteX7" fmla="*/ 1078436 w 1819275"/>
              <a:gd name="connsiteY7" fmla="*/ 291249 h 301266"/>
              <a:gd name="connsiteX8" fmla="*/ 1182622 w 1819275"/>
              <a:gd name="connsiteY8" fmla="*/ 1 h 301266"/>
              <a:gd name="connsiteX9" fmla="*/ 1281653 w 1819275"/>
              <a:gd name="connsiteY9" fmla="*/ 293434 h 301266"/>
              <a:gd name="connsiteX10" fmla="*/ 1395167 w 1819275"/>
              <a:gd name="connsiteY10" fmla="*/ 105488 h 301266"/>
              <a:gd name="connsiteX11" fmla="*/ 1819275 w 1819275"/>
              <a:gd name="connsiteY11" fmla="*/ 101118 h 301266"/>
              <a:gd name="connsiteX0" fmla="*/ 0 w 1702593"/>
              <a:gd name="connsiteY0" fmla="*/ 173946 h 301266"/>
              <a:gd name="connsiteX1" fmla="*/ 367154 w 1702593"/>
              <a:gd name="connsiteY1" fmla="*/ 173455 h 301266"/>
              <a:gd name="connsiteX2" fmla="*/ 539414 w 1702593"/>
              <a:gd name="connsiteY2" fmla="*/ 18657 h 301266"/>
              <a:gd name="connsiteX3" fmla="*/ 647282 w 1702593"/>
              <a:gd name="connsiteY3" fmla="*/ 301265 h 301266"/>
              <a:gd name="connsiteX4" fmla="*/ 758613 w 1702593"/>
              <a:gd name="connsiteY4" fmla="*/ 14091 h 301266"/>
              <a:gd name="connsiteX5" fmla="*/ 863805 w 1702593"/>
              <a:gd name="connsiteY5" fmla="*/ 295521 h 301266"/>
              <a:gd name="connsiteX6" fmla="*/ 968483 w 1702593"/>
              <a:gd name="connsiteY6" fmla="*/ 14583 h 301266"/>
              <a:gd name="connsiteX7" fmla="*/ 1078436 w 1702593"/>
              <a:gd name="connsiteY7" fmla="*/ 291249 h 301266"/>
              <a:gd name="connsiteX8" fmla="*/ 1182622 w 1702593"/>
              <a:gd name="connsiteY8" fmla="*/ 1 h 301266"/>
              <a:gd name="connsiteX9" fmla="*/ 1281653 w 1702593"/>
              <a:gd name="connsiteY9" fmla="*/ 293434 h 301266"/>
              <a:gd name="connsiteX10" fmla="*/ 1395167 w 1702593"/>
              <a:gd name="connsiteY10" fmla="*/ 105488 h 301266"/>
              <a:gd name="connsiteX11" fmla="*/ 1702593 w 1702593"/>
              <a:gd name="connsiteY11" fmla="*/ 103500 h 301266"/>
              <a:gd name="connsiteX0" fmla="*/ 0 w 1702593"/>
              <a:gd name="connsiteY0" fmla="*/ 173946 h 301266"/>
              <a:gd name="connsiteX1" fmla="*/ 367154 w 1702593"/>
              <a:gd name="connsiteY1" fmla="*/ 173455 h 301266"/>
              <a:gd name="connsiteX2" fmla="*/ 539414 w 1702593"/>
              <a:gd name="connsiteY2" fmla="*/ 18657 h 301266"/>
              <a:gd name="connsiteX3" fmla="*/ 647282 w 1702593"/>
              <a:gd name="connsiteY3" fmla="*/ 301265 h 301266"/>
              <a:gd name="connsiteX4" fmla="*/ 758613 w 1702593"/>
              <a:gd name="connsiteY4" fmla="*/ 14091 h 301266"/>
              <a:gd name="connsiteX5" fmla="*/ 863805 w 1702593"/>
              <a:gd name="connsiteY5" fmla="*/ 295521 h 301266"/>
              <a:gd name="connsiteX6" fmla="*/ 968483 w 1702593"/>
              <a:gd name="connsiteY6" fmla="*/ 14583 h 301266"/>
              <a:gd name="connsiteX7" fmla="*/ 1078436 w 1702593"/>
              <a:gd name="connsiteY7" fmla="*/ 291249 h 301266"/>
              <a:gd name="connsiteX8" fmla="*/ 1182622 w 1702593"/>
              <a:gd name="connsiteY8" fmla="*/ 1 h 301266"/>
              <a:gd name="connsiteX9" fmla="*/ 1281653 w 1702593"/>
              <a:gd name="connsiteY9" fmla="*/ 293434 h 301266"/>
              <a:gd name="connsiteX10" fmla="*/ 1395167 w 1702593"/>
              <a:gd name="connsiteY10" fmla="*/ 105488 h 301266"/>
              <a:gd name="connsiteX11" fmla="*/ 1702593 w 1702593"/>
              <a:gd name="connsiteY11" fmla="*/ 103500 h 301266"/>
              <a:gd name="connsiteX0" fmla="*/ 0 w 1702593"/>
              <a:gd name="connsiteY0" fmla="*/ 173946 h 301266"/>
              <a:gd name="connsiteX1" fmla="*/ 367154 w 1702593"/>
              <a:gd name="connsiteY1" fmla="*/ 173455 h 301266"/>
              <a:gd name="connsiteX2" fmla="*/ 539414 w 1702593"/>
              <a:gd name="connsiteY2" fmla="*/ 18657 h 301266"/>
              <a:gd name="connsiteX3" fmla="*/ 647282 w 1702593"/>
              <a:gd name="connsiteY3" fmla="*/ 301265 h 301266"/>
              <a:gd name="connsiteX4" fmla="*/ 758613 w 1702593"/>
              <a:gd name="connsiteY4" fmla="*/ 14091 h 301266"/>
              <a:gd name="connsiteX5" fmla="*/ 863805 w 1702593"/>
              <a:gd name="connsiteY5" fmla="*/ 295521 h 301266"/>
              <a:gd name="connsiteX6" fmla="*/ 968483 w 1702593"/>
              <a:gd name="connsiteY6" fmla="*/ 14583 h 301266"/>
              <a:gd name="connsiteX7" fmla="*/ 1078436 w 1702593"/>
              <a:gd name="connsiteY7" fmla="*/ 291249 h 301266"/>
              <a:gd name="connsiteX8" fmla="*/ 1182622 w 1702593"/>
              <a:gd name="connsiteY8" fmla="*/ 1 h 301266"/>
              <a:gd name="connsiteX9" fmla="*/ 1281653 w 1702593"/>
              <a:gd name="connsiteY9" fmla="*/ 293434 h 301266"/>
              <a:gd name="connsiteX10" fmla="*/ 1395167 w 1702593"/>
              <a:gd name="connsiteY10" fmla="*/ 105488 h 301266"/>
              <a:gd name="connsiteX11" fmla="*/ 1702593 w 1702593"/>
              <a:gd name="connsiteY11" fmla="*/ 103500 h 301266"/>
              <a:gd name="connsiteX0" fmla="*/ 0 w 1590674"/>
              <a:gd name="connsiteY0" fmla="*/ 176327 h 301266"/>
              <a:gd name="connsiteX1" fmla="*/ 255235 w 1590674"/>
              <a:gd name="connsiteY1" fmla="*/ 173455 h 301266"/>
              <a:gd name="connsiteX2" fmla="*/ 427495 w 1590674"/>
              <a:gd name="connsiteY2" fmla="*/ 18657 h 301266"/>
              <a:gd name="connsiteX3" fmla="*/ 535363 w 1590674"/>
              <a:gd name="connsiteY3" fmla="*/ 301265 h 301266"/>
              <a:gd name="connsiteX4" fmla="*/ 646694 w 1590674"/>
              <a:gd name="connsiteY4" fmla="*/ 14091 h 301266"/>
              <a:gd name="connsiteX5" fmla="*/ 751886 w 1590674"/>
              <a:gd name="connsiteY5" fmla="*/ 295521 h 301266"/>
              <a:gd name="connsiteX6" fmla="*/ 856564 w 1590674"/>
              <a:gd name="connsiteY6" fmla="*/ 14583 h 301266"/>
              <a:gd name="connsiteX7" fmla="*/ 966517 w 1590674"/>
              <a:gd name="connsiteY7" fmla="*/ 291249 h 301266"/>
              <a:gd name="connsiteX8" fmla="*/ 1070703 w 1590674"/>
              <a:gd name="connsiteY8" fmla="*/ 1 h 301266"/>
              <a:gd name="connsiteX9" fmla="*/ 1169734 w 1590674"/>
              <a:gd name="connsiteY9" fmla="*/ 293434 h 301266"/>
              <a:gd name="connsiteX10" fmla="*/ 1283248 w 1590674"/>
              <a:gd name="connsiteY10" fmla="*/ 105488 h 301266"/>
              <a:gd name="connsiteX11" fmla="*/ 1590674 w 1590674"/>
              <a:gd name="connsiteY11" fmla="*/ 103500 h 301266"/>
              <a:gd name="connsiteX0" fmla="*/ 0 w 1590674"/>
              <a:gd name="connsiteY0" fmla="*/ 176327 h 301266"/>
              <a:gd name="connsiteX1" fmla="*/ 255235 w 1590674"/>
              <a:gd name="connsiteY1" fmla="*/ 173455 h 301266"/>
              <a:gd name="connsiteX2" fmla="*/ 427495 w 1590674"/>
              <a:gd name="connsiteY2" fmla="*/ 18657 h 301266"/>
              <a:gd name="connsiteX3" fmla="*/ 535363 w 1590674"/>
              <a:gd name="connsiteY3" fmla="*/ 301265 h 301266"/>
              <a:gd name="connsiteX4" fmla="*/ 646694 w 1590674"/>
              <a:gd name="connsiteY4" fmla="*/ 14091 h 301266"/>
              <a:gd name="connsiteX5" fmla="*/ 751886 w 1590674"/>
              <a:gd name="connsiteY5" fmla="*/ 295521 h 301266"/>
              <a:gd name="connsiteX6" fmla="*/ 856564 w 1590674"/>
              <a:gd name="connsiteY6" fmla="*/ 14583 h 301266"/>
              <a:gd name="connsiteX7" fmla="*/ 966517 w 1590674"/>
              <a:gd name="connsiteY7" fmla="*/ 291249 h 301266"/>
              <a:gd name="connsiteX8" fmla="*/ 1070703 w 1590674"/>
              <a:gd name="connsiteY8" fmla="*/ 1 h 301266"/>
              <a:gd name="connsiteX9" fmla="*/ 1169734 w 1590674"/>
              <a:gd name="connsiteY9" fmla="*/ 293434 h 301266"/>
              <a:gd name="connsiteX10" fmla="*/ 1283248 w 1590674"/>
              <a:gd name="connsiteY10" fmla="*/ 105488 h 301266"/>
              <a:gd name="connsiteX11" fmla="*/ 1590674 w 1590674"/>
              <a:gd name="connsiteY11" fmla="*/ 103500 h 301266"/>
              <a:gd name="connsiteX0" fmla="*/ 0 w 1531143"/>
              <a:gd name="connsiteY0" fmla="*/ 176327 h 301266"/>
              <a:gd name="connsiteX1" fmla="*/ 255235 w 1531143"/>
              <a:gd name="connsiteY1" fmla="*/ 173455 h 301266"/>
              <a:gd name="connsiteX2" fmla="*/ 427495 w 1531143"/>
              <a:gd name="connsiteY2" fmla="*/ 18657 h 301266"/>
              <a:gd name="connsiteX3" fmla="*/ 535363 w 1531143"/>
              <a:gd name="connsiteY3" fmla="*/ 301265 h 301266"/>
              <a:gd name="connsiteX4" fmla="*/ 646694 w 1531143"/>
              <a:gd name="connsiteY4" fmla="*/ 14091 h 301266"/>
              <a:gd name="connsiteX5" fmla="*/ 751886 w 1531143"/>
              <a:gd name="connsiteY5" fmla="*/ 295521 h 301266"/>
              <a:gd name="connsiteX6" fmla="*/ 856564 w 1531143"/>
              <a:gd name="connsiteY6" fmla="*/ 14583 h 301266"/>
              <a:gd name="connsiteX7" fmla="*/ 966517 w 1531143"/>
              <a:gd name="connsiteY7" fmla="*/ 291249 h 301266"/>
              <a:gd name="connsiteX8" fmla="*/ 1070703 w 1531143"/>
              <a:gd name="connsiteY8" fmla="*/ 1 h 301266"/>
              <a:gd name="connsiteX9" fmla="*/ 1169734 w 1531143"/>
              <a:gd name="connsiteY9" fmla="*/ 293434 h 301266"/>
              <a:gd name="connsiteX10" fmla="*/ 1283248 w 1531143"/>
              <a:gd name="connsiteY10" fmla="*/ 105488 h 301266"/>
              <a:gd name="connsiteX11" fmla="*/ 1531143 w 1531143"/>
              <a:gd name="connsiteY11" fmla="*/ 103500 h 301266"/>
              <a:gd name="connsiteX0" fmla="*/ 0 w 1531143"/>
              <a:gd name="connsiteY0" fmla="*/ 176327 h 301266"/>
              <a:gd name="connsiteX1" fmla="*/ 255235 w 1531143"/>
              <a:gd name="connsiteY1" fmla="*/ 173455 h 301266"/>
              <a:gd name="connsiteX2" fmla="*/ 427495 w 1531143"/>
              <a:gd name="connsiteY2" fmla="*/ 18657 h 301266"/>
              <a:gd name="connsiteX3" fmla="*/ 535363 w 1531143"/>
              <a:gd name="connsiteY3" fmla="*/ 301265 h 301266"/>
              <a:gd name="connsiteX4" fmla="*/ 646694 w 1531143"/>
              <a:gd name="connsiteY4" fmla="*/ 14091 h 301266"/>
              <a:gd name="connsiteX5" fmla="*/ 751886 w 1531143"/>
              <a:gd name="connsiteY5" fmla="*/ 295521 h 301266"/>
              <a:gd name="connsiteX6" fmla="*/ 856564 w 1531143"/>
              <a:gd name="connsiteY6" fmla="*/ 14583 h 301266"/>
              <a:gd name="connsiteX7" fmla="*/ 966517 w 1531143"/>
              <a:gd name="connsiteY7" fmla="*/ 291249 h 301266"/>
              <a:gd name="connsiteX8" fmla="*/ 1070703 w 1531143"/>
              <a:gd name="connsiteY8" fmla="*/ 1 h 301266"/>
              <a:gd name="connsiteX9" fmla="*/ 1169734 w 1531143"/>
              <a:gd name="connsiteY9" fmla="*/ 293434 h 301266"/>
              <a:gd name="connsiteX10" fmla="*/ 1283248 w 1531143"/>
              <a:gd name="connsiteY10" fmla="*/ 145970 h 301266"/>
              <a:gd name="connsiteX11" fmla="*/ 1531143 w 1531143"/>
              <a:gd name="connsiteY11" fmla="*/ 103500 h 301266"/>
              <a:gd name="connsiteX0" fmla="*/ 0 w 1531143"/>
              <a:gd name="connsiteY0" fmla="*/ 176327 h 301266"/>
              <a:gd name="connsiteX1" fmla="*/ 255235 w 1531143"/>
              <a:gd name="connsiteY1" fmla="*/ 173455 h 301266"/>
              <a:gd name="connsiteX2" fmla="*/ 427495 w 1531143"/>
              <a:gd name="connsiteY2" fmla="*/ 18657 h 301266"/>
              <a:gd name="connsiteX3" fmla="*/ 535363 w 1531143"/>
              <a:gd name="connsiteY3" fmla="*/ 301265 h 301266"/>
              <a:gd name="connsiteX4" fmla="*/ 646694 w 1531143"/>
              <a:gd name="connsiteY4" fmla="*/ 14091 h 301266"/>
              <a:gd name="connsiteX5" fmla="*/ 751886 w 1531143"/>
              <a:gd name="connsiteY5" fmla="*/ 295521 h 301266"/>
              <a:gd name="connsiteX6" fmla="*/ 856564 w 1531143"/>
              <a:gd name="connsiteY6" fmla="*/ 14583 h 301266"/>
              <a:gd name="connsiteX7" fmla="*/ 966517 w 1531143"/>
              <a:gd name="connsiteY7" fmla="*/ 291249 h 301266"/>
              <a:gd name="connsiteX8" fmla="*/ 1070703 w 1531143"/>
              <a:gd name="connsiteY8" fmla="*/ 1 h 301266"/>
              <a:gd name="connsiteX9" fmla="*/ 1169734 w 1531143"/>
              <a:gd name="connsiteY9" fmla="*/ 293434 h 301266"/>
              <a:gd name="connsiteX10" fmla="*/ 1283248 w 1531143"/>
              <a:gd name="connsiteY10" fmla="*/ 145970 h 301266"/>
              <a:gd name="connsiteX11" fmla="*/ 1531143 w 1531143"/>
              <a:gd name="connsiteY11" fmla="*/ 103500 h 301266"/>
              <a:gd name="connsiteX0" fmla="*/ 0 w 1531143"/>
              <a:gd name="connsiteY0" fmla="*/ 176327 h 301368"/>
              <a:gd name="connsiteX1" fmla="*/ 255235 w 1531143"/>
              <a:gd name="connsiteY1" fmla="*/ 173455 h 301368"/>
              <a:gd name="connsiteX2" fmla="*/ 425113 w 1531143"/>
              <a:gd name="connsiteY2" fmla="*/ 47232 h 301368"/>
              <a:gd name="connsiteX3" fmla="*/ 535363 w 1531143"/>
              <a:gd name="connsiteY3" fmla="*/ 301265 h 301368"/>
              <a:gd name="connsiteX4" fmla="*/ 646694 w 1531143"/>
              <a:gd name="connsiteY4" fmla="*/ 14091 h 301368"/>
              <a:gd name="connsiteX5" fmla="*/ 751886 w 1531143"/>
              <a:gd name="connsiteY5" fmla="*/ 295521 h 301368"/>
              <a:gd name="connsiteX6" fmla="*/ 856564 w 1531143"/>
              <a:gd name="connsiteY6" fmla="*/ 14583 h 301368"/>
              <a:gd name="connsiteX7" fmla="*/ 966517 w 1531143"/>
              <a:gd name="connsiteY7" fmla="*/ 291249 h 301368"/>
              <a:gd name="connsiteX8" fmla="*/ 1070703 w 1531143"/>
              <a:gd name="connsiteY8" fmla="*/ 1 h 301368"/>
              <a:gd name="connsiteX9" fmla="*/ 1169734 w 1531143"/>
              <a:gd name="connsiteY9" fmla="*/ 293434 h 301368"/>
              <a:gd name="connsiteX10" fmla="*/ 1283248 w 1531143"/>
              <a:gd name="connsiteY10" fmla="*/ 145970 h 301368"/>
              <a:gd name="connsiteX11" fmla="*/ 1531143 w 1531143"/>
              <a:gd name="connsiteY11" fmla="*/ 103500 h 301368"/>
              <a:gd name="connsiteX0" fmla="*/ 0 w 1531143"/>
              <a:gd name="connsiteY0" fmla="*/ 176327 h 310881"/>
              <a:gd name="connsiteX1" fmla="*/ 255235 w 1531143"/>
              <a:gd name="connsiteY1" fmla="*/ 173455 h 310881"/>
              <a:gd name="connsiteX2" fmla="*/ 425113 w 1531143"/>
              <a:gd name="connsiteY2" fmla="*/ 47232 h 310881"/>
              <a:gd name="connsiteX3" fmla="*/ 518694 w 1531143"/>
              <a:gd name="connsiteY3" fmla="*/ 310790 h 310881"/>
              <a:gd name="connsiteX4" fmla="*/ 646694 w 1531143"/>
              <a:gd name="connsiteY4" fmla="*/ 14091 h 310881"/>
              <a:gd name="connsiteX5" fmla="*/ 751886 w 1531143"/>
              <a:gd name="connsiteY5" fmla="*/ 295521 h 310881"/>
              <a:gd name="connsiteX6" fmla="*/ 856564 w 1531143"/>
              <a:gd name="connsiteY6" fmla="*/ 14583 h 310881"/>
              <a:gd name="connsiteX7" fmla="*/ 966517 w 1531143"/>
              <a:gd name="connsiteY7" fmla="*/ 291249 h 310881"/>
              <a:gd name="connsiteX8" fmla="*/ 1070703 w 1531143"/>
              <a:gd name="connsiteY8" fmla="*/ 1 h 310881"/>
              <a:gd name="connsiteX9" fmla="*/ 1169734 w 1531143"/>
              <a:gd name="connsiteY9" fmla="*/ 293434 h 310881"/>
              <a:gd name="connsiteX10" fmla="*/ 1283248 w 1531143"/>
              <a:gd name="connsiteY10" fmla="*/ 145970 h 310881"/>
              <a:gd name="connsiteX11" fmla="*/ 1531143 w 1531143"/>
              <a:gd name="connsiteY11" fmla="*/ 103500 h 310881"/>
              <a:gd name="connsiteX0" fmla="*/ 0 w 1531143"/>
              <a:gd name="connsiteY0" fmla="*/ 176327 h 310791"/>
              <a:gd name="connsiteX1" fmla="*/ 255235 w 1531143"/>
              <a:gd name="connsiteY1" fmla="*/ 173455 h 310791"/>
              <a:gd name="connsiteX2" fmla="*/ 425113 w 1531143"/>
              <a:gd name="connsiteY2" fmla="*/ 47232 h 310791"/>
              <a:gd name="connsiteX3" fmla="*/ 518694 w 1531143"/>
              <a:gd name="connsiteY3" fmla="*/ 310790 h 310791"/>
              <a:gd name="connsiteX4" fmla="*/ 646694 w 1531143"/>
              <a:gd name="connsiteY4" fmla="*/ 14091 h 310791"/>
              <a:gd name="connsiteX5" fmla="*/ 751886 w 1531143"/>
              <a:gd name="connsiteY5" fmla="*/ 295521 h 310791"/>
              <a:gd name="connsiteX6" fmla="*/ 856564 w 1531143"/>
              <a:gd name="connsiteY6" fmla="*/ 14583 h 310791"/>
              <a:gd name="connsiteX7" fmla="*/ 966517 w 1531143"/>
              <a:gd name="connsiteY7" fmla="*/ 291249 h 310791"/>
              <a:gd name="connsiteX8" fmla="*/ 1070703 w 1531143"/>
              <a:gd name="connsiteY8" fmla="*/ 1 h 310791"/>
              <a:gd name="connsiteX9" fmla="*/ 1169734 w 1531143"/>
              <a:gd name="connsiteY9" fmla="*/ 293434 h 310791"/>
              <a:gd name="connsiteX10" fmla="*/ 1283248 w 1531143"/>
              <a:gd name="connsiteY10" fmla="*/ 145970 h 310791"/>
              <a:gd name="connsiteX11" fmla="*/ 1531143 w 1531143"/>
              <a:gd name="connsiteY11" fmla="*/ 103500 h 310791"/>
              <a:gd name="connsiteX0" fmla="*/ 0 w 1531143"/>
              <a:gd name="connsiteY0" fmla="*/ 176327 h 310845"/>
              <a:gd name="connsiteX1" fmla="*/ 255235 w 1531143"/>
              <a:gd name="connsiteY1" fmla="*/ 173455 h 310845"/>
              <a:gd name="connsiteX2" fmla="*/ 406063 w 1531143"/>
              <a:gd name="connsiteY2" fmla="*/ 40088 h 310845"/>
              <a:gd name="connsiteX3" fmla="*/ 518694 w 1531143"/>
              <a:gd name="connsiteY3" fmla="*/ 310790 h 310845"/>
              <a:gd name="connsiteX4" fmla="*/ 646694 w 1531143"/>
              <a:gd name="connsiteY4" fmla="*/ 14091 h 310845"/>
              <a:gd name="connsiteX5" fmla="*/ 751886 w 1531143"/>
              <a:gd name="connsiteY5" fmla="*/ 295521 h 310845"/>
              <a:gd name="connsiteX6" fmla="*/ 856564 w 1531143"/>
              <a:gd name="connsiteY6" fmla="*/ 14583 h 310845"/>
              <a:gd name="connsiteX7" fmla="*/ 966517 w 1531143"/>
              <a:gd name="connsiteY7" fmla="*/ 291249 h 310845"/>
              <a:gd name="connsiteX8" fmla="*/ 1070703 w 1531143"/>
              <a:gd name="connsiteY8" fmla="*/ 1 h 310845"/>
              <a:gd name="connsiteX9" fmla="*/ 1169734 w 1531143"/>
              <a:gd name="connsiteY9" fmla="*/ 293434 h 310845"/>
              <a:gd name="connsiteX10" fmla="*/ 1283248 w 1531143"/>
              <a:gd name="connsiteY10" fmla="*/ 145970 h 310845"/>
              <a:gd name="connsiteX11" fmla="*/ 1531143 w 1531143"/>
              <a:gd name="connsiteY11" fmla="*/ 103500 h 310845"/>
              <a:gd name="connsiteX0" fmla="*/ 0 w 1531143"/>
              <a:gd name="connsiteY0" fmla="*/ 176327 h 310852"/>
              <a:gd name="connsiteX1" fmla="*/ 255235 w 1531143"/>
              <a:gd name="connsiteY1" fmla="*/ 173455 h 310852"/>
              <a:gd name="connsiteX2" fmla="*/ 406063 w 1531143"/>
              <a:gd name="connsiteY2" fmla="*/ 40088 h 310852"/>
              <a:gd name="connsiteX3" fmla="*/ 518694 w 1531143"/>
              <a:gd name="connsiteY3" fmla="*/ 310790 h 310852"/>
              <a:gd name="connsiteX4" fmla="*/ 646694 w 1531143"/>
              <a:gd name="connsiteY4" fmla="*/ 14091 h 310852"/>
              <a:gd name="connsiteX5" fmla="*/ 751886 w 1531143"/>
              <a:gd name="connsiteY5" fmla="*/ 295521 h 310852"/>
              <a:gd name="connsiteX6" fmla="*/ 856564 w 1531143"/>
              <a:gd name="connsiteY6" fmla="*/ 14583 h 310852"/>
              <a:gd name="connsiteX7" fmla="*/ 966517 w 1531143"/>
              <a:gd name="connsiteY7" fmla="*/ 291249 h 310852"/>
              <a:gd name="connsiteX8" fmla="*/ 1070703 w 1531143"/>
              <a:gd name="connsiteY8" fmla="*/ 1 h 310852"/>
              <a:gd name="connsiteX9" fmla="*/ 1169734 w 1531143"/>
              <a:gd name="connsiteY9" fmla="*/ 293434 h 310852"/>
              <a:gd name="connsiteX10" fmla="*/ 1283248 w 1531143"/>
              <a:gd name="connsiteY10" fmla="*/ 145970 h 310852"/>
              <a:gd name="connsiteX11" fmla="*/ 1531143 w 1531143"/>
              <a:gd name="connsiteY11" fmla="*/ 103500 h 310852"/>
              <a:gd name="connsiteX0" fmla="*/ 0 w 1531143"/>
              <a:gd name="connsiteY0" fmla="*/ 176327 h 320368"/>
              <a:gd name="connsiteX1" fmla="*/ 255235 w 1531143"/>
              <a:gd name="connsiteY1" fmla="*/ 173455 h 320368"/>
              <a:gd name="connsiteX2" fmla="*/ 406063 w 1531143"/>
              <a:gd name="connsiteY2" fmla="*/ 40088 h 320368"/>
              <a:gd name="connsiteX3" fmla="*/ 521075 w 1531143"/>
              <a:gd name="connsiteY3" fmla="*/ 320315 h 320368"/>
              <a:gd name="connsiteX4" fmla="*/ 646694 w 1531143"/>
              <a:gd name="connsiteY4" fmla="*/ 14091 h 320368"/>
              <a:gd name="connsiteX5" fmla="*/ 751886 w 1531143"/>
              <a:gd name="connsiteY5" fmla="*/ 295521 h 320368"/>
              <a:gd name="connsiteX6" fmla="*/ 856564 w 1531143"/>
              <a:gd name="connsiteY6" fmla="*/ 14583 h 320368"/>
              <a:gd name="connsiteX7" fmla="*/ 966517 w 1531143"/>
              <a:gd name="connsiteY7" fmla="*/ 291249 h 320368"/>
              <a:gd name="connsiteX8" fmla="*/ 1070703 w 1531143"/>
              <a:gd name="connsiteY8" fmla="*/ 1 h 320368"/>
              <a:gd name="connsiteX9" fmla="*/ 1169734 w 1531143"/>
              <a:gd name="connsiteY9" fmla="*/ 293434 h 320368"/>
              <a:gd name="connsiteX10" fmla="*/ 1283248 w 1531143"/>
              <a:gd name="connsiteY10" fmla="*/ 145970 h 320368"/>
              <a:gd name="connsiteX11" fmla="*/ 1531143 w 1531143"/>
              <a:gd name="connsiteY11" fmla="*/ 103500 h 320368"/>
              <a:gd name="connsiteX0" fmla="*/ 0 w 1531143"/>
              <a:gd name="connsiteY0" fmla="*/ 176327 h 320315"/>
              <a:gd name="connsiteX1" fmla="*/ 255235 w 1531143"/>
              <a:gd name="connsiteY1" fmla="*/ 173455 h 320315"/>
              <a:gd name="connsiteX2" fmla="*/ 406063 w 1531143"/>
              <a:gd name="connsiteY2" fmla="*/ 40088 h 320315"/>
              <a:gd name="connsiteX3" fmla="*/ 521075 w 1531143"/>
              <a:gd name="connsiteY3" fmla="*/ 320315 h 320315"/>
              <a:gd name="connsiteX4" fmla="*/ 646694 w 1531143"/>
              <a:gd name="connsiteY4" fmla="*/ 14091 h 320315"/>
              <a:gd name="connsiteX5" fmla="*/ 751886 w 1531143"/>
              <a:gd name="connsiteY5" fmla="*/ 295521 h 320315"/>
              <a:gd name="connsiteX6" fmla="*/ 856564 w 1531143"/>
              <a:gd name="connsiteY6" fmla="*/ 14583 h 320315"/>
              <a:gd name="connsiteX7" fmla="*/ 966517 w 1531143"/>
              <a:gd name="connsiteY7" fmla="*/ 291249 h 320315"/>
              <a:gd name="connsiteX8" fmla="*/ 1070703 w 1531143"/>
              <a:gd name="connsiteY8" fmla="*/ 1 h 320315"/>
              <a:gd name="connsiteX9" fmla="*/ 1169734 w 1531143"/>
              <a:gd name="connsiteY9" fmla="*/ 293434 h 320315"/>
              <a:gd name="connsiteX10" fmla="*/ 1283248 w 1531143"/>
              <a:gd name="connsiteY10" fmla="*/ 145970 h 320315"/>
              <a:gd name="connsiteX11" fmla="*/ 1531143 w 1531143"/>
              <a:gd name="connsiteY11" fmla="*/ 103500 h 320315"/>
              <a:gd name="connsiteX0" fmla="*/ 0 w 1531143"/>
              <a:gd name="connsiteY0" fmla="*/ 176327 h 320315"/>
              <a:gd name="connsiteX1" fmla="*/ 255235 w 1531143"/>
              <a:gd name="connsiteY1" fmla="*/ 173455 h 320315"/>
              <a:gd name="connsiteX2" fmla="*/ 406063 w 1531143"/>
              <a:gd name="connsiteY2" fmla="*/ 40088 h 320315"/>
              <a:gd name="connsiteX3" fmla="*/ 521075 w 1531143"/>
              <a:gd name="connsiteY3" fmla="*/ 320315 h 320315"/>
              <a:gd name="connsiteX4" fmla="*/ 644313 w 1531143"/>
              <a:gd name="connsiteY4" fmla="*/ 37903 h 320315"/>
              <a:gd name="connsiteX5" fmla="*/ 751886 w 1531143"/>
              <a:gd name="connsiteY5" fmla="*/ 295521 h 320315"/>
              <a:gd name="connsiteX6" fmla="*/ 856564 w 1531143"/>
              <a:gd name="connsiteY6" fmla="*/ 14583 h 320315"/>
              <a:gd name="connsiteX7" fmla="*/ 966517 w 1531143"/>
              <a:gd name="connsiteY7" fmla="*/ 291249 h 320315"/>
              <a:gd name="connsiteX8" fmla="*/ 1070703 w 1531143"/>
              <a:gd name="connsiteY8" fmla="*/ 1 h 320315"/>
              <a:gd name="connsiteX9" fmla="*/ 1169734 w 1531143"/>
              <a:gd name="connsiteY9" fmla="*/ 293434 h 320315"/>
              <a:gd name="connsiteX10" fmla="*/ 1283248 w 1531143"/>
              <a:gd name="connsiteY10" fmla="*/ 145970 h 320315"/>
              <a:gd name="connsiteX11" fmla="*/ 1531143 w 1531143"/>
              <a:gd name="connsiteY11" fmla="*/ 103500 h 320315"/>
              <a:gd name="connsiteX0" fmla="*/ 0 w 1531143"/>
              <a:gd name="connsiteY0" fmla="*/ 176327 h 320315"/>
              <a:gd name="connsiteX1" fmla="*/ 255235 w 1531143"/>
              <a:gd name="connsiteY1" fmla="*/ 173455 h 320315"/>
              <a:gd name="connsiteX2" fmla="*/ 406063 w 1531143"/>
              <a:gd name="connsiteY2" fmla="*/ 40088 h 320315"/>
              <a:gd name="connsiteX3" fmla="*/ 521075 w 1531143"/>
              <a:gd name="connsiteY3" fmla="*/ 320315 h 320315"/>
              <a:gd name="connsiteX4" fmla="*/ 644313 w 1531143"/>
              <a:gd name="connsiteY4" fmla="*/ 37903 h 320315"/>
              <a:gd name="connsiteX5" fmla="*/ 751886 w 1531143"/>
              <a:gd name="connsiteY5" fmla="*/ 295521 h 320315"/>
              <a:gd name="connsiteX6" fmla="*/ 856564 w 1531143"/>
              <a:gd name="connsiteY6" fmla="*/ 14583 h 320315"/>
              <a:gd name="connsiteX7" fmla="*/ 966517 w 1531143"/>
              <a:gd name="connsiteY7" fmla="*/ 291249 h 320315"/>
              <a:gd name="connsiteX8" fmla="*/ 1070703 w 1531143"/>
              <a:gd name="connsiteY8" fmla="*/ 1 h 320315"/>
              <a:gd name="connsiteX9" fmla="*/ 1169734 w 1531143"/>
              <a:gd name="connsiteY9" fmla="*/ 293434 h 320315"/>
              <a:gd name="connsiteX10" fmla="*/ 1283248 w 1531143"/>
              <a:gd name="connsiteY10" fmla="*/ 145970 h 320315"/>
              <a:gd name="connsiteX11" fmla="*/ 1531143 w 1531143"/>
              <a:gd name="connsiteY11" fmla="*/ 103500 h 320315"/>
              <a:gd name="connsiteX0" fmla="*/ 0 w 1531143"/>
              <a:gd name="connsiteY0" fmla="*/ 176327 h 324134"/>
              <a:gd name="connsiteX1" fmla="*/ 255235 w 1531143"/>
              <a:gd name="connsiteY1" fmla="*/ 173455 h 324134"/>
              <a:gd name="connsiteX2" fmla="*/ 406063 w 1531143"/>
              <a:gd name="connsiteY2" fmla="*/ 40088 h 324134"/>
              <a:gd name="connsiteX3" fmla="*/ 521075 w 1531143"/>
              <a:gd name="connsiteY3" fmla="*/ 320315 h 324134"/>
              <a:gd name="connsiteX4" fmla="*/ 644313 w 1531143"/>
              <a:gd name="connsiteY4" fmla="*/ 37903 h 324134"/>
              <a:gd name="connsiteX5" fmla="*/ 754267 w 1531143"/>
              <a:gd name="connsiteY5" fmla="*/ 324096 h 324134"/>
              <a:gd name="connsiteX6" fmla="*/ 856564 w 1531143"/>
              <a:gd name="connsiteY6" fmla="*/ 14583 h 324134"/>
              <a:gd name="connsiteX7" fmla="*/ 966517 w 1531143"/>
              <a:gd name="connsiteY7" fmla="*/ 291249 h 324134"/>
              <a:gd name="connsiteX8" fmla="*/ 1070703 w 1531143"/>
              <a:gd name="connsiteY8" fmla="*/ 1 h 324134"/>
              <a:gd name="connsiteX9" fmla="*/ 1169734 w 1531143"/>
              <a:gd name="connsiteY9" fmla="*/ 293434 h 324134"/>
              <a:gd name="connsiteX10" fmla="*/ 1283248 w 1531143"/>
              <a:gd name="connsiteY10" fmla="*/ 145970 h 324134"/>
              <a:gd name="connsiteX11" fmla="*/ 1531143 w 1531143"/>
              <a:gd name="connsiteY11" fmla="*/ 103500 h 324134"/>
              <a:gd name="connsiteX0" fmla="*/ 0 w 1531143"/>
              <a:gd name="connsiteY0" fmla="*/ 176327 h 324097"/>
              <a:gd name="connsiteX1" fmla="*/ 255235 w 1531143"/>
              <a:gd name="connsiteY1" fmla="*/ 173455 h 324097"/>
              <a:gd name="connsiteX2" fmla="*/ 406063 w 1531143"/>
              <a:gd name="connsiteY2" fmla="*/ 40088 h 324097"/>
              <a:gd name="connsiteX3" fmla="*/ 521075 w 1531143"/>
              <a:gd name="connsiteY3" fmla="*/ 320315 h 324097"/>
              <a:gd name="connsiteX4" fmla="*/ 644313 w 1531143"/>
              <a:gd name="connsiteY4" fmla="*/ 37903 h 324097"/>
              <a:gd name="connsiteX5" fmla="*/ 754267 w 1531143"/>
              <a:gd name="connsiteY5" fmla="*/ 324096 h 324097"/>
              <a:gd name="connsiteX6" fmla="*/ 856564 w 1531143"/>
              <a:gd name="connsiteY6" fmla="*/ 14583 h 324097"/>
              <a:gd name="connsiteX7" fmla="*/ 966517 w 1531143"/>
              <a:gd name="connsiteY7" fmla="*/ 291249 h 324097"/>
              <a:gd name="connsiteX8" fmla="*/ 1070703 w 1531143"/>
              <a:gd name="connsiteY8" fmla="*/ 1 h 324097"/>
              <a:gd name="connsiteX9" fmla="*/ 1169734 w 1531143"/>
              <a:gd name="connsiteY9" fmla="*/ 293434 h 324097"/>
              <a:gd name="connsiteX10" fmla="*/ 1283248 w 1531143"/>
              <a:gd name="connsiteY10" fmla="*/ 145970 h 324097"/>
              <a:gd name="connsiteX11" fmla="*/ 1531143 w 1531143"/>
              <a:gd name="connsiteY11" fmla="*/ 103500 h 324097"/>
              <a:gd name="connsiteX0" fmla="*/ 0 w 1531143"/>
              <a:gd name="connsiteY0" fmla="*/ 176327 h 324097"/>
              <a:gd name="connsiteX1" fmla="*/ 255235 w 1531143"/>
              <a:gd name="connsiteY1" fmla="*/ 173455 h 324097"/>
              <a:gd name="connsiteX2" fmla="*/ 406063 w 1531143"/>
              <a:gd name="connsiteY2" fmla="*/ 40088 h 324097"/>
              <a:gd name="connsiteX3" fmla="*/ 521075 w 1531143"/>
              <a:gd name="connsiteY3" fmla="*/ 320315 h 324097"/>
              <a:gd name="connsiteX4" fmla="*/ 644313 w 1531143"/>
              <a:gd name="connsiteY4" fmla="*/ 37903 h 324097"/>
              <a:gd name="connsiteX5" fmla="*/ 754267 w 1531143"/>
              <a:gd name="connsiteY5" fmla="*/ 324096 h 324097"/>
              <a:gd name="connsiteX6" fmla="*/ 856564 w 1531143"/>
              <a:gd name="connsiteY6" fmla="*/ 33633 h 324097"/>
              <a:gd name="connsiteX7" fmla="*/ 966517 w 1531143"/>
              <a:gd name="connsiteY7" fmla="*/ 291249 h 324097"/>
              <a:gd name="connsiteX8" fmla="*/ 1070703 w 1531143"/>
              <a:gd name="connsiteY8" fmla="*/ 1 h 324097"/>
              <a:gd name="connsiteX9" fmla="*/ 1169734 w 1531143"/>
              <a:gd name="connsiteY9" fmla="*/ 293434 h 324097"/>
              <a:gd name="connsiteX10" fmla="*/ 1283248 w 1531143"/>
              <a:gd name="connsiteY10" fmla="*/ 145970 h 324097"/>
              <a:gd name="connsiteX11" fmla="*/ 1531143 w 1531143"/>
              <a:gd name="connsiteY11" fmla="*/ 103500 h 324097"/>
              <a:gd name="connsiteX0" fmla="*/ 0 w 1531143"/>
              <a:gd name="connsiteY0" fmla="*/ 176327 h 324097"/>
              <a:gd name="connsiteX1" fmla="*/ 255235 w 1531143"/>
              <a:gd name="connsiteY1" fmla="*/ 173455 h 324097"/>
              <a:gd name="connsiteX2" fmla="*/ 406063 w 1531143"/>
              <a:gd name="connsiteY2" fmla="*/ 40088 h 324097"/>
              <a:gd name="connsiteX3" fmla="*/ 521075 w 1531143"/>
              <a:gd name="connsiteY3" fmla="*/ 320315 h 324097"/>
              <a:gd name="connsiteX4" fmla="*/ 644313 w 1531143"/>
              <a:gd name="connsiteY4" fmla="*/ 37903 h 324097"/>
              <a:gd name="connsiteX5" fmla="*/ 754267 w 1531143"/>
              <a:gd name="connsiteY5" fmla="*/ 324096 h 324097"/>
              <a:gd name="connsiteX6" fmla="*/ 856564 w 1531143"/>
              <a:gd name="connsiteY6" fmla="*/ 33633 h 324097"/>
              <a:gd name="connsiteX7" fmla="*/ 966517 w 1531143"/>
              <a:gd name="connsiteY7" fmla="*/ 291249 h 324097"/>
              <a:gd name="connsiteX8" fmla="*/ 1070703 w 1531143"/>
              <a:gd name="connsiteY8" fmla="*/ 1 h 324097"/>
              <a:gd name="connsiteX9" fmla="*/ 1169734 w 1531143"/>
              <a:gd name="connsiteY9" fmla="*/ 293434 h 324097"/>
              <a:gd name="connsiteX10" fmla="*/ 1283248 w 1531143"/>
              <a:gd name="connsiteY10" fmla="*/ 145970 h 324097"/>
              <a:gd name="connsiteX11" fmla="*/ 1531143 w 1531143"/>
              <a:gd name="connsiteY11" fmla="*/ 103500 h 324097"/>
              <a:gd name="connsiteX0" fmla="*/ 0 w 1531143"/>
              <a:gd name="connsiteY0" fmla="*/ 176327 h 324097"/>
              <a:gd name="connsiteX1" fmla="*/ 255235 w 1531143"/>
              <a:gd name="connsiteY1" fmla="*/ 173455 h 324097"/>
              <a:gd name="connsiteX2" fmla="*/ 406063 w 1531143"/>
              <a:gd name="connsiteY2" fmla="*/ 40088 h 324097"/>
              <a:gd name="connsiteX3" fmla="*/ 521075 w 1531143"/>
              <a:gd name="connsiteY3" fmla="*/ 320315 h 324097"/>
              <a:gd name="connsiteX4" fmla="*/ 644313 w 1531143"/>
              <a:gd name="connsiteY4" fmla="*/ 37903 h 324097"/>
              <a:gd name="connsiteX5" fmla="*/ 754267 w 1531143"/>
              <a:gd name="connsiteY5" fmla="*/ 324096 h 324097"/>
              <a:gd name="connsiteX6" fmla="*/ 856564 w 1531143"/>
              <a:gd name="connsiteY6" fmla="*/ 33633 h 324097"/>
              <a:gd name="connsiteX7" fmla="*/ 966517 w 1531143"/>
              <a:gd name="connsiteY7" fmla="*/ 291249 h 324097"/>
              <a:gd name="connsiteX8" fmla="*/ 1070703 w 1531143"/>
              <a:gd name="connsiteY8" fmla="*/ 1 h 324097"/>
              <a:gd name="connsiteX9" fmla="*/ 1169734 w 1531143"/>
              <a:gd name="connsiteY9" fmla="*/ 293434 h 324097"/>
              <a:gd name="connsiteX10" fmla="*/ 1283248 w 1531143"/>
              <a:gd name="connsiteY10" fmla="*/ 145970 h 324097"/>
              <a:gd name="connsiteX11" fmla="*/ 1531143 w 1531143"/>
              <a:gd name="connsiteY11" fmla="*/ 103500 h 324097"/>
              <a:gd name="connsiteX0" fmla="*/ 0 w 1531143"/>
              <a:gd name="connsiteY0" fmla="*/ 176378 h 324148"/>
              <a:gd name="connsiteX1" fmla="*/ 255235 w 1531143"/>
              <a:gd name="connsiteY1" fmla="*/ 173506 h 324148"/>
              <a:gd name="connsiteX2" fmla="*/ 406063 w 1531143"/>
              <a:gd name="connsiteY2" fmla="*/ 40139 h 324148"/>
              <a:gd name="connsiteX3" fmla="*/ 521075 w 1531143"/>
              <a:gd name="connsiteY3" fmla="*/ 320366 h 324148"/>
              <a:gd name="connsiteX4" fmla="*/ 644313 w 1531143"/>
              <a:gd name="connsiteY4" fmla="*/ 37954 h 324148"/>
              <a:gd name="connsiteX5" fmla="*/ 754267 w 1531143"/>
              <a:gd name="connsiteY5" fmla="*/ 324147 h 324148"/>
              <a:gd name="connsiteX6" fmla="*/ 856564 w 1531143"/>
              <a:gd name="connsiteY6" fmla="*/ 33684 h 324148"/>
              <a:gd name="connsiteX7" fmla="*/ 983186 w 1531143"/>
              <a:gd name="connsiteY7" fmla="*/ 319875 h 324148"/>
              <a:gd name="connsiteX8" fmla="*/ 1070703 w 1531143"/>
              <a:gd name="connsiteY8" fmla="*/ 52 h 324148"/>
              <a:gd name="connsiteX9" fmla="*/ 1169734 w 1531143"/>
              <a:gd name="connsiteY9" fmla="*/ 293485 h 324148"/>
              <a:gd name="connsiteX10" fmla="*/ 1283248 w 1531143"/>
              <a:gd name="connsiteY10" fmla="*/ 146021 h 324148"/>
              <a:gd name="connsiteX11" fmla="*/ 1531143 w 1531143"/>
              <a:gd name="connsiteY11" fmla="*/ 103551 h 324148"/>
              <a:gd name="connsiteX0" fmla="*/ 0 w 1531143"/>
              <a:gd name="connsiteY0" fmla="*/ 176378 h 324148"/>
              <a:gd name="connsiteX1" fmla="*/ 255235 w 1531143"/>
              <a:gd name="connsiteY1" fmla="*/ 173506 h 324148"/>
              <a:gd name="connsiteX2" fmla="*/ 406063 w 1531143"/>
              <a:gd name="connsiteY2" fmla="*/ 40139 h 324148"/>
              <a:gd name="connsiteX3" fmla="*/ 521075 w 1531143"/>
              <a:gd name="connsiteY3" fmla="*/ 320366 h 324148"/>
              <a:gd name="connsiteX4" fmla="*/ 644313 w 1531143"/>
              <a:gd name="connsiteY4" fmla="*/ 37954 h 324148"/>
              <a:gd name="connsiteX5" fmla="*/ 754267 w 1531143"/>
              <a:gd name="connsiteY5" fmla="*/ 324147 h 324148"/>
              <a:gd name="connsiteX6" fmla="*/ 856564 w 1531143"/>
              <a:gd name="connsiteY6" fmla="*/ 33684 h 324148"/>
              <a:gd name="connsiteX7" fmla="*/ 983186 w 1531143"/>
              <a:gd name="connsiteY7" fmla="*/ 319875 h 324148"/>
              <a:gd name="connsiteX8" fmla="*/ 1070703 w 1531143"/>
              <a:gd name="connsiteY8" fmla="*/ 52 h 324148"/>
              <a:gd name="connsiteX9" fmla="*/ 1169734 w 1531143"/>
              <a:gd name="connsiteY9" fmla="*/ 293485 h 324148"/>
              <a:gd name="connsiteX10" fmla="*/ 1283248 w 1531143"/>
              <a:gd name="connsiteY10" fmla="*/ 146021 h 324148"/>
              <a:gd name="connsiteX11" fmla="*/ 1531143 w 1531143"/>
              <a:gd name="connsiteY11" fmla="*/ 103551 h 324148"/>
              <a:gd name="connsiteX0" fmla="*/ 0 w 1531143"/>
              <a:gd name="connsiteY0" fmla="*/ 176378 h 324148"/>
              <a:gd name="connsiteX1" fmla="*/ 255235 w 1531143"/>
              <a:gd name="connsiteY1" fmla="*/ 173506 h 324148"/>
              <a:gd name="connsiteX2" fmla="*/ 406063 w 1531143"/>
              <a:gd name="connsiteY2" fmla="*/ 40139 h 324148"/>
              <a:gd name="connsiteX3" fmla="*/ 521075 w 1531143"/>
              <a:gd name="connsiteY3" fmla="*/ 320366 h 324148"/>
              <a:gd name="connsiteX4" fmla="*/ 644313 w 1531143"/>
              <a:gd name="connsiteY4" fmla="*/ 37954 h 324148"/>
              <a:gd name="connsiteX5" fmla="*/ 754267 w 1531143"/>
              <a:gd name="connsiteY5" fmla="*/ 324147 h 324148"/>
              <a:gd name="connsiteX6" fmla="*/ 856564 w 1531143"/>
              <a:gd name="connsiteY6" fmla="*/ 33684 h 324148"/>
              <a:gd name="connsiteX7" fmla="*/ 983186 w 1531143"/>
              <a:gd name="connsiteY7" fmla="*/ 319875 h 324148"/>
              <a:gd name="connsiteX8" fmla="*/ 1070703 w 1531143"/>
              <a:gd name="connsiteY8" fmla="*/ 52 h 324148"/>
              <a:gd name="connsiteX9" fmla="*/ 1169734 w 1531143"/>
              <a:gd name="connsiteY9" fmla="*/ 293485 h 324148"/>
              <a:gd name="connsiteX10" fmla="*/ 1283248 w 1531143"/>
              <a:gd name="connsiteY10" fmla="*/ 146021 h 324148"/>
              <a:gd name="connsiteX11" fmla="*/ 1531143 w 1531143"/>
              <a:gd name="connsiteY11" fmla="*/ 103551 h 324148"/>
              <a:gd name="connsiteX0" fmla="*/ 0 w 1531143"/>
              <a:gd name="connsiteY0" fmla="*/ 142696 h 290466"/>
              <a:gd name="connsiteX1" fmla="*/ 255235 w 1531143"/>
              <a:gd name="connsiteY1" fmla="*/ 139824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69734 w 1531143"/>
              <a:gd name="connsiteY9" fmla="*/ 259803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39824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69734 w 1531143"/>
              <a:gd name="connsiteY9" fmla="*/ 259803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4530"/>
              <a:gd name="connsiteX1" fmla="*/ 255235 w 1531143"/>
              <a:gd name="connsiteY1" fmla="*/ 139824 h 294530"/>
              <a:gd name="connsiteX2" fmla="*/ 406063 w 1531143"/>
              <a:gd name="connsiteY2" fmla="*/ 6457 h 294530"/>
              <a:gd name="connsiteX3" fmla="*/ 521075 w 1531143"/>
              <a:gd name="connsiteY3" fmla="*/ 286684 h 294530"/>
              <a:gd name="connsiteX4" fmla="*/ 644313 w 1531143"/>
              <a:gd name="connsiteY4" fmla="*/ 4272 h 294530"/>
              <a:gd name="connsiteX5" fmla="*/ 754267 w 1531143"/>
              <a:gd name="connsiteY5" fmla="*/ 290465 h 294530"/>
              <a:gd name="connsiteX6" fmla="*/ 856564 w 1531143"/>
              <a:gd name="connsiteY6" fmla="*/ 2 h 294530"/>
              <a:gd name="connsiteX7" fmla="*/ 983186 w 1531143"/>
              <a:gd name="connsiteY7" fmla="*/ 286193 h 294530"/>
              <a:gd name="connsiteX8" fmla="*/ 1089753 w 1531143"/>
              <a:gd name="connsiteY8" fmla="*/ 4470 h 294530"/>
              <a:gd name="connsiteX9" fmla="*/ 1193546 w 1531143"/>
              <a:gd name="connsiteY9" fmla="*/ 293140 h 294530"/>
              <a:gd name="connsiteX10" fmla="*/ 1283248 w 1531143"/>
              <a:gd name="connsiteY10" fmla="*/ 112339 h 294530"/>
              <a:gd name="connsiteX11" fmla="*/ 1531143 w 1531143"/>
              <a:gd name="connsiteY11" fmla="*/ 69869 h 294530"/>
              <a:gd name="connsiteX0" fmla="*/ 0 w 1531143"/>
              <a:gd name="connsiteY0" fmla="*/ 142696 h 293148"/>
              <a:gd name="connsiteX1" fmla="*/ 255235 w 1531143"/>
              <a:gd name="connsiteY1" fmla="*/ 139824 h 293148"/>
              <a:gd name="connsiteX2" fmla="*/ 406063 w 1531143"/>
              <a:gd name="connsiteY2" fmla="*/ 6457 h 293148"/>
              <a:gd name="connsiteX3" fmla="*/ 521075 w 1531143"/>
              <a:gd name="connsiteY3" fmla="*/ 286684 h 293148"/>
              <a:gd name="connsiteX4" fmla="*/ 644313 w 1531143"/>
              <a:gd name="connsiteY4" fmla="*/ 4272 h 293148"/>
              <a:gd name="connsiteX5" fmla="*/ 754267 w 1531143"/>
              <a:gd name="connsiteY5" fmla="*/ 290465 h 293148"/>
              <a:gd name="connsiteX6" fmla="*/ 856564 w 1531143"/>
              <a:gd name="connsiteY6" fmla="*/ 2 h 293148"/>
              <a:gd name="connsiteX7" fmla="*/ 983186 w 1531143"/>
              <a:gd name="connsiteY7" fmla="*/ 286193 h 293148"/>
              <a:gd name="connsiteX8" fmla="*/ 1089753 w 1531143"/>
              <a:gd name="connsiteY8" fmla="*/ 4470 h 293148"/>
              <a:gd name="connsiteX9" fmla="*/ 1193546 w 1531143"/>
              <a:gd name="connsiteY9" fmla="*/ 293140 h 293148"/>
              <a:gd name="connsiteX10" fmla="*/ 1283248 w 1531143"/>
              <a:gd name="connsiteY10" fmla="*/ 112339 h 293148"/>
              <a:gd name="connsiteX11" fmla="*/ 1531143 w 1531143"/>
              <a:gd name="connsiteY11" fmla="*/ 69869 h 293148"/>
              <a:gd name="connsiteX0" fmla="*/ 0 w 1531143"/>
              <a:gd name="connsiteY0" fmla="*/ 142696 h 290466"/>
              <a:gd name="connsiteX1" fmla="*/ 255235 w 1531143"/>
              <a:gd name="connsiteY1" fmla="*/ 139824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39824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39824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9349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9349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4586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83248 w 1531143"/>
              <a:gd name="connsiteY10" fmla="*/ 1123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4586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90392 w 1531143"/>
              <a:gd name="connsiteY10" fmla="*/ 1504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4586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90392 w 1531143"/>
              <a:gd name="connsiteY10" fmla="*/ 150439 h 290466"/>
              <a:gd name="connsiteX11" fmla="*/ 1531143 w 1531143"/>
              <a:gd name="connsiteY11" fmla="*/ 69869 h 290466"/>
              <a:gd name="connsiteX0" fmla="*/ 0 w 1531143"/>
              <a:gd name="connsiteY0" fmla="*/ 142696 h 290466"/>
              <a:gd name="connsiteX1" fmla="*/ 255235 w 1531143"/>
              <a:gd name="connsiteY1" fmla="*/ 144586 h 290466"/>
              <a:gd name="connsiteX2" fmla="*/ 406063 w 1531143"/>
              <a:gd name="connsiteY2" fmla="*/ 6457 h 290466"/>
              <a:gd name="connsiteX3" fmla="*/ 521075 w 1531143"/>
              <a:gd name="connsiteY3" fmla="*/ 286684 h 290466"/>
              <a:gd name="connsiteX4" fmla="*/ 644313 w 1531143"/>
              <a:gd name="connsiteY4" fmla="*/ 4272 h 290466"/>
              <a:gd name="connsiteX5" fmla="*/ 754267 w 1531143"/>
              <a:gd name="connsiteY5" fmla="*/ 290465 h 290466"/>
              <a:gd name="connsiteX6" fmla="*/ 856564 w 1531143"/>
              <a:gd name="connsiteY6" fmla="*/ 2 h 290466"/>
              <a:gd name="connsiteX7" fmla="*/ 983186 w 1531143"/>
              <a:gd name="connsiteY7" fmla="*/ 286193 h 290466"/>
              <a:gd name="connsiteX8" fmla="*/ 1089753 w 1531143"/>
              <a:gd name="connsiteY8" fmla="*/ 4470 h 290466"/>
              <a:gd name="connsiteX9" fmla="*/ 1193546 w 1531143"/>
              <a:gd name="connsiteY9" fmla="*/ 285996 h 290466"/>
              <a:gd name="connsiteX10" fmla="*/ 1290392 w 1531143"/>
              <a:gd name="connsiteY10" fmla="*/ 150439 h 290466"/>
              <a:gd name="connsiteX11" fmla="*/ 1531143 w 1531143"/>
              <a:gd name="connsiteY11" fmla="*/ 69869 h 290466"/>
              <a:gd name="connsiteX0" fmla="*/ 0 w 1521618"/>
              <a:gd name="connsiteY0" fmla="*/ 142696 h 290466"/>
              <a:gd name="connsiteX1" fmla="*/ 255235 w 1521618"/>
              <a:gd name="connsiteY1" fmla="*/ 144586 h 290466"/>
              <a:gd name="connsiteX2" fmla="*/ 406063 w 1521618"/>
              <a:gd name="connsiteY2" fmla="*/ 6457 h 290466"/>
              <a:gd name="connsiteX3" fmla="*/ 521075 w 1521618"/>
              <a:gd name="connsiteY3" fmla="*/ 286684 h 290466"/>
              <a:gd name="connsiteX4" fmla="*/ 644313 w 1521618"/>
              <a:gd name="connsiteY4" fmla="*/ 4272 h 290466"/>
              <a:gd name="connsiteX5" fmla="*/ 754267 w 1521618"/>
              <a:gd name="connsiteY5" fmla="*/ 290465 h 290466"/>
              <a:gd name="connsiteX6" fmla="*/ 856564 w 1521618"/>
              <a:gd name="connsiteY6" fmla="*/ 2 h 290466"/>
              <a:gd name="connsiteX7" fmla="*/ 983186 w 1521618"/>
              <a:gd name="connsiteY7" fmla="*/ 286193 h 290466"/>
              <a:gd name="connsiteX8" fmla="*/ 1089753 w 1521618"/>
              <a:gd name="connsiteY8" fmla="*/ 4470 h 290466"/>
              <a:gd name="connsiteX9" fmla="*/ 1193546 w 1521618"/>
              <a:gd name="connsiteY9" fmla="*/ 285996 h 290466"/>
              <a:gd name="connsiteX10" fmla="*/ 1290392 w 1521618"/>
              <a:gd name="connsiteY10" fmla="*/ 150439 h 290466"/>
              <a:gd name="connsiteX11" fmla="*/ 1521618 w 1521618"/>
              <a:gd name="connsiteY11" fmla="*/ 148450 h 290466"/>
              <a:gd name="connsiteX0" fmla="*/ 0 w 1521618"/>
              <a:gd name="connsiteY0" fmla="*/ 142696 h 290466"/>
              <a:gd name="connsiteX1" fmla="*/ 255235 w 1521618"/>
              <a:gd name="connsiteY1" fmla="*/ 144586 h 290466"/>
              <a:gd name="connsiteX2" fmla="*/ 406063 w 1521618"/>
              <a:gd name="connsiteY2" fmla="*/ 6457 h 290466"/>
              <a:gd name="connsiteX3" fmla="*/ 521075 w 1521618"/>
              <a:gd name="connsiteY3" fmla="*/ 286684 h 290466"/>
              <a:gd name="connsiteX4" fmla="*/ 644313 w 1521618"/>
              <a:gd name="connsiteY4" fmla="*/ 4272 h 290466"/>
              <a:gd name="connsiteX5" fmla="*/ 754267 w 1521618"/>
              <a:gd name="connsiteY5" fmla="*/ 290465 h 290466"/>
              <a:gd name="connsiteX6" fmla="*/ 856564 w 1521618"/>
              <a:gd name="connsiteY6" fmla="*/ 2 h 290466"/>
              <a:gd name="connsiteX7" fmla="*/ 983186 w 1521618"/>
              <a:gd name="connsiteY7" fmla="*/ 286193 h 290466"/>
              <a:gd name="connsiteX8" fmla="*/ 1089753 w 1521618"/>
              <a:gd name="connsiteY8" fmla="*/ 4470 h 290466"/>
              <a:gd name="connsiteX9" fmla="*/ 1193546 w 1521618"/>
              <a:gd name="connsiteY9" fmla="*/ 285996 h 290466"/>
              <a:gd name="connsiteX10" fmla="*/ 1290392 w 1521618"/>
              <a:gd name="connsiteY10" fmla="*/ 150439 h 290466"/>
              <a:gd name="connsiteX11" fmla="*/ 1521618 w 1521618"/>
              <a:gd name="connsiteY11" fmla="*/ 148450 h 290466"/>
              <a:gd name="connsiteX0" fmla="*/ 0 w 1521618"/>
              <a:gd name="connsiteY0" fmla="*/ 142696 h 290466"/>
              <a:gd name="connsiteX1" fmla="*/ 255235 w 1521618"/>
              <a:gd name="connsiteY1" fmla="*/ 144586 h 290466"/>
              <a:gd name="connsiteX2" fmla="*/ 406063 w 1521618"/>
              <a:gd name="connsiteY2" fmla="*/ 6457 h 290466"/>
              <a:gd name="connsiteX3" fmla="*/ 521075 w 1521618"/>
              <a:gd name="connsiteY3" fmla="*/ 286684 h 290466"/>
              <a:gd name="connsiteX4" fmla="*/ 644313 w 1521618"/>
              <a:gd name="connsiteY4" fmla="*/ 4272 h 290466"/>
              <a:gd name="connsiteX5" fmla="*/ 754267 w 1521618"/>
              <a:gd name="connsiteY5" fmla="*/ 290465 h 290466"/>
              <a:gd name="connsiteX6" fmla="*/ 856564 w 1521618"/>
              <a:gd name="connsiteY6" fmla="*/ 2 h 290466"/>
              <a:gd name="connsiteX7" fmla="*/ 983186 w 1521618"/>
              <a:gd name="connsiteY7" fmla="*/ 286193 h 290466"/>
              <a:gd name="connsiteX8" fmla="*/ 1089753 w 1521618"/>
              <a:gd name="connsiteY8" fmla="*/ 4470 h 290466"/>
              <a:gd name="connsiteX9" fmla="*/ 1193546 w 1521618"/>
              <a:gd name="connsiteY9" fmla="*/ 285996 h 290466"/>
              <a:gd name="connsiteX10" fmla="*/ 1290392 w 1521618"/>
              <a:gd name="connsiteY10" fmla="*/ 150439 h 290466"/>
              <a:gd name="connsiteX11" fmla="*/ 1521618 w 1521618"/>
              <a:gd name="connsiteY11" fmla="*/ 148450 h 290466"/>
              <a:gd name="connsiteX0" fmla="*/ 0 w 1521618"/>
              <a:gd name="connsiteY0" fmla="*/ 142696 h 290466"/>
              <a:gd name="connsiteX1" fmla="*/ 255235 w 1521618"/>
              <a:gd name="connsiteY1" fmla="*/ 144586 h 290466"/>
              <a:gd name="connsiteX2" fmla="*/ 406063 w 1521618"/>
              <a:gd name="connsiteY2" fmla="*/ 6457 h 290466"/>
              <a:gd name="connsiteX3" fmla="*/ 521075 w 1521618"/>
              <a:gd name="connsiteY3" fmla="*/ 286684 h 290466"/>
              <a:gd name="connsiteX4" fmla="*/ 644313 w 1521618"/>
              <a:gd name="connsiteY4" fmla="*/ 4272 h 290466"/>
              <a:gd name="connsiteX5" fmla="*/ 754267 w 1521618"/>
              <a:gd name="connsiteY5" fmla="*/ 290465 h 290466"/>
              <a:gd name="connsiteX6" fmla="*/ 856564 w 1521618"/>
              <a:gd name="connsiteY6" fmla="*/ 2 h 290466"/>
              <a:gd name="connsiteX7" fmla="*/ 983186 w 1521618"/>
              <a:gd name="connsiteY7" fmla="*/ 286193 h 290466"/>
              <a:gd name="connsiteX8" fmla="*/ 1089753 w 1521618"/>
              <a:gd name="connsiteY8" fmla="*/ 4470 h 290466"/>
              <a:gd name="connsiteX9" fmla="*/ 1193546 w 1521618"/>
              <a:gd name="connsiteY9" fmla="*/ 285996 h 290466"/>
              <a:gd name="connsiteX10" fmla="*/ 1290392 w 1521618"/>
              <a:gd name="connsiteY10" fmla="*/ 150439 h 290466"/>
              <a:gd name="connsiteX11" fmla="*/ 1521618 w 1521618"/>
              <a:gd name="connsiteY11" fmla="*/ 148450 h 290466"/>
              <a:gd name="connsiteX0" fmla="*/ 0 w 1512093"/>
              <a:gd name="connsiteY0" fmla="*/ 142696 h 290466"/>
              <a:gd name="connsiteX1" fmla="*/ 255235 w 1512093"/>
              <a:gd name="connsiteY1" fmla="*/ 144586 h 290466"/>
              <a:gd name="connsiteX2" fmla="*/ 406063 w 1512093"/>
              <a:gd name="connsiteY2" fmla="*/ 6457 h 290466"/>
              <a:gd name="connsiteX3" fmla="*/ 521075 w 1512093"/>
              <a:gd name="connsiteY3" fmla="*/ 286684 h 290466"/>
              <a:gd name="connsiteX4" fmla="*/ 644313 w 1512093"/>
              <a:gd name="connsiteY4" fmla="*/ 4272 h 290466"/>
              <a:gd name="connsiteX5" fmla="*/ 754267 w 1512093"/>
              <a:gd name="connsiteY5" fmla="*/ 290465 h 290466"/>
              <a:gd name="connsiteX6" fmla="*/ 856564 w 1512093"/>
              <a:gd name="connsiteY6" fmla="*/ 2 h 290466"/>
              <a:gd name="connsiteX7" fmla="*/ 983186 w 1512093"/>
              <a:gd name="connsiteY7" fmla="*/ 286193 h 290466"/>
              <a:gd name="connsiteX8" fmla="*/ 1089753 w 1512093"/>
              <a:gd name="connsiteY8" fmla="*/ 4470 h 290466"/>
              <a:gd name="connsiteX9" fmla="*/ 1193546 w 1512093"/>
              <a:gd name="connsiteY9" fmla="*/ 285996 h 290466"/>
              <a:gd name="connsiteX10" fmla="*/ 1290392 w 1512093"/>
              <a:gd name="connsiteY10" fmla="*/ 150439 h 290466"/>
              <a:gd name="connsiteX11" fmla="*/ 1512093 w 1512093"/>
              <a:gd name="connsiteY11" fmla="*/ 153212 h 290466"/>
              <a:gd name="connsiteX0" fmla="*/ 0 w 1512093"/>
              <a:gd name="connsiteY0" fmla="*/ 142696 h 290466"/>
              <a:gd name="connsiteX1" fmla="*/ 255235 w 1512093"/>
              <a:gd name="connsiteY1" fmla="*/ 144586 h 290466"/>
              <a:gd name="connsiteX2" fmla="*/ 406063 w 1512093"/>
              <a:gd name="connsiteY2" fmla="*/ 6457 h 290466"/>
              <a:gd name="connsiteX3" fmla="*/ 521075 w 1512093"/>
              <a:gd name="connsiteY3" fmla="*/ 286684 h 290466"/>
              <a:gd name="connsiteX4" fmla="*/ 644313 w 1512093"/>
              <a:gd name="connsiteY4" fmla="*/ 4272 h 290466"/>
              <a:gd name="connsiteX5" fmla="*/ 754267 w 1512093"/>
              <a:gd name="connsiteY5" fmla="*/ 290465 h 290466"/>
              <a:gd name="connsiteX6" fmla="*/ 856564 w 1512093"/>
              <a:gd name="connsiteY6" fmla="*/ 2 h 290466"/>
              <a:gd name="connsiteX7" fmla="*/ 983186 w 1512093"/>
              <a:gd name="connsiteY7" fmla="*/ 286193 h 290466"/>
              <a:gd name="connsiteX8" fmla="*/ 1089753 w 1512093"/>
              <a:gd name="connsiteY8" fmla="*/ 4470 h 290466"/>
              <a:gd name="connsiteX9" fmla="*/ 1193546 w 1512093"/>
              <a:gd name="connsiteY9" fmla="*/ 285996 h 290466"/>
              <a:gd name="connsiteX10" fmla="*/ 1290392 w 1512093"/>
              <a:gd name="connsiteY10" fmla="*/ 150439 h 290466"/>
              <a:gd name="connsiteX11" fmla="*/ 1512093 w 1512093"/>
              <a:gd name="connsiteY11" fmla="*/ 153212 h 290466"/>
              <a:gd name="connsiteX0" fmla="*/ 0 w 1512093"/>
              <a:gd name="connsiteY0" fmla="*/ 142696 h 290466"/>
              <a:gd name="connsiteX1" fmla="*/ 301751 w 1512093"/>
              <a:gd name="connsiteY1" fmla="*/ 144586 h 290466"/>
              <a:gd name="connsiteX2" fmla="*/ 406063 w 1512093"/>
              <a:gd name="connsiteY2" fmla="*/ 6457 h 290466"/>
              <a:gd name="connsiteX3" fmla="*/ 521075 w 1512093"/>
              <a:gd name="connsiteY3" fmla="*/ 286684 h 290466"/>
              <a:gd name="connsiteX4" fmla="*/ 644313 w 1512093"/>
              <a:gd name="connsiteY4" fmla="*/ 4272 h 290466"/>
              <a:gd name="connsiteX5" fmla="*/ 754267 w 1512093"/>
              <a:gd name="connsiteY5" fmla="*/ 290465 h 290466"/>
              <a:gd name="connsiteX6" fmla="*/ 856564 w 1512093"/>
              <a:gd name="connsiteY6" fmla="*/ 2 h 290466"/>
              <a:gd name="connsiteX7" fmla="*/ 983186 w 1512093"/>
              <a:gd name="connsiteY7" fmla="*/ 286193 h 290466"/>
              <a:gd name="connsiteX8" fmla="*/ 1089753 w 1512093"/>
              <a:gd name="connsiteY8" fmla="*/ 4470 h 290466"/>
              <a:gd name="connsiteX9" fmla="*/ 1193546 w 1512093"/>
              <a:gd name="connsiteY9" fmla="*/ 285996 h 290466"/>
              <a:gd name="connsiteX10" fmla="*/ 1290392 w 1512093"/>
              <a:gd name="connsiteY10" fmla="*/ 150439 h 290466"/>
              <a:gd name="connsiteX11" fmla="*/ 1512093 w 1512093"/>
              <a:gd name="connsiteY11" fmla="*/ 153212 h 2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093" h="290466">
                <a:moveTo>
                  <a:pt x="0" y="142696"/>
                </a:moveTo>
                <a:lnTo>
                  <a:pt x="301751" y="144586"/>
                </a:lnTo>
                <a:cubicBezTo>
                  <a:pt x="355139" y="143311"/>
                  <a:pt x="369509" y="-17226"/>
                  <a:pt x="406063" y="6457"/>
                </a:cubicBezTo>
                <a:cubicBezTo>
                  <a:pt x="442617" y="30140"/>
                  <a:pt x="481367" y="287048"/>
                  <a:pt x="521075" y="286684"/>
                </a:cubicBezTo>
                <a:cubicBezTo>
                  <a:pt x="560783" y="286320"/>
                  <a:pt x="605448" y="3642"/>
                  <a:pt x="644313" y="4272"/>
                </a:cubicBezTo>
                <a:cubicBezTo>
                  <a:pt x="683178" y="4902"/>
                  <a:pt x="718892" y="291177"/>
                  <a:pt x="754267" y="290465"/>
                </a:cubicBezTo>
                <a:cubicBezTo>
                  <a:pt x="789642" y="289753"/>
                  <a:pt x="818411" y="714"/>
                  <a:pt x="856564" y="2"/>
                </a:cubicBezTo>
                <a:cubicBezTo>
                  <a:pt x="894717" y="-710"/>
                  <a:pt x="944321" y="285448"/>
                  <a:pt x="983186" y="286193"/>
                </a:cubicBezTo>
                <a:cubicBezTo>
                  <a:pt x="1022051" y="286938"/>
                  <a:pt x="1054693" y="4503"/>
                  <a:pt x="1089753" y="4470"/>
                </a:cubicBezTo>
                <a:cubicBezTo>
                  <a:pt x="1124813" y="4437"/>
                  <a:pt x="1160106" y="261668"/>
                  <a:pt x="1193546" y="285996"/>
                </a:cubicBezTo>
                <a:cubicBezTo>
                  <a:pt x="1226986" y="310324"/>
                  <a:pt x="1234920" y="151139"/>
                  <a:pt x="1290392" y="150439"/>
                </a:cubicBezTo>
                <a:lnTo>
                  <a:pt x="1512093" y="15321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21637-8ACF-42B3-BFD4-B46D088D5FD0}"/>
              </a:ext>
            </a:extLst>
          </p:cNvPr>
          <p:cNvSpPr txBox="1"/>
          <p:nvPr/>
        </p:nvSpPr>
        <p:spPr>
          <a:xfrm>
            <a:off x="10986297" y="2974073"/>
            <a:ext cx="30296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2C0D37-FE34-442A-A75D-AA9E013BDE5C}"/>
              </a:ext>
            </a:extLst>
          </p:cNvPr>
          <p:cNvCxnSpPr>
            <a:cxnSpLocks/>
          </p:cNvCxnSpPr>
          <p:nvPr/>
        </p:nvCxnSpPr>
        <p:spPr>
          <a:xfrm>
            <a:off x="6080960" y="3564494"/>
            <a:ext cx="260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D1BD43-19B8-4C6A-81EF-CEC6EACC26D8}"/>
              </a:ext>
            </a:extLst>
          </p:cNvPr>
          <p:cNvCxnSpPr>
            <a:cxnSpLocks/>
          </p:cNvCxnSpPr>
          <p:nvPr/>
        </p:nvCxnSpPr>
        <p:spPr>
          <a:xfrm flipH="1">
            <a:off x="6735113" y="3564494"/>
            <a:ext cx="25200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1916F-3271-45B1-A751-7E47F6AA3834}"/>
              </a:ext>
            </a:extLst>
          </p:cNvPr>
          <p:cNvSpPr txBox="1"/>
          <p:nvPr/>
        </p:nvSpPr>
        <p:spPr>
          <a:xfrm>
            <a:off x="6652637" y="3237381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94DD49-5B9D-4DDD-88CD-2A502E56B0D6}"/>
              </a:ext>
            </a:extLst>
          </p:cNvPr>
          <p:cNvCxnSpPr>
            <a:cxnSpLocks/>
          </p:cNvCxnSpPr>
          <p:nvPr/>
        </p:nvCxnSpPr>
        <p:spPr>
          <a:xfrm>
            <a:off x="6340690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8D237A-0378-411A-B3D8-CC3B8EABBB65}"/>
              </a:ext>
            </a:extLst>
          </p:cNvPr>
          <p:cNvCxnSpPr>
            <a:cxnSpLocks/>
          </p:cNvCxnSpPr>
          <p:nvPr/>
        </p:nvCxnSpPr>
        <p:spPr>
          <a:xfrm>
            <a:off x="6739152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79499-82A6-40AF-B01A-FD9805355092}"/>
              </a:ext>
            </a:extLst>
          </p:cNvPr>
          <p:cNvCxnSpPr>
            <a:cxnSpLocks/>
          </p:cNvCxnSpPr>
          <p:nvPr/>
        </p:nvCxnSpPr>
        <p:spPr>
          <a:xfrm>
            <a:off x="7251683" y="3564494"/>
            <a:ext cx="260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34F2D-68FC-43F4-8731-494941D159AE}"/>
              </a:ext>
            </a:extLst>
          </p:cNvPr>
          <p:cNvCxnSpPr>
            <a:cxnSpLocks/>
          </p:cNvCxnSpPr>
          <p:nvPr/>
        </p:nvCxnSpPr>
        <p:spPr>
          <a:xfrm flipH="1">
            <a:off x="7905836" y="3564494"/>
            <a:ext cx="25200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670A91-A38C-4C17-AA65-6936CF09A202}"/>
              </a:ext>
            </a:extLst>
          </p:cNvPr>
          <p:cNvSpPr txBox="1"/>
          <p:nvPr/>
        </p:nvSpPr>
        <p:spPr>
          <a:xfrm>
            <a:off x="7823360" y="3237381"/>
            <a:ext cx="4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A427EF-734E-4221-ADA6-73F8034F539D}"/>
              </a:ext>
            </a:extLst>
          </p:cNvPr>
          <p:cNvCxnSpPr>
            <a:cxnSpLocks/>
          </p:cNvCxnSpPr>
          <p:nvPr/>
        </p:nvCxnSpPr>
        <p:spPr>
          <a:xfrm>
            <a:off x="7511413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8374AF-C9F9-44D1-9494-A20C4D7060E1}"/>
              </a:ext>
            </a:extLst>
          </p:cNvPr>
          <p:cNvCxnSpPr>
            <a:cxnSpLocks/>
          </p:cNvCxnSpPr>
          <p:nvPr/>
        </p:nvCxnSpPr>
        <p:spPr>
          <a:xfrm>
            <a:off x="7909875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FAE414-9C50-4289-9D88-28BE1138C2CB}"/>
              </a:ext>
            </a:extLst>
          </p:cNvPr>
          <p:cNvCxnSpPr>
            <a:cxnSpLocks/>
          </p:cNvCxnSpPr>
          <p:nvPr/>
        </p:nvCxnSpPr>
        <p:spPr>
          <a:xfrm>
            <a:off x="9275536" y="3564494"/>
            <a:ext cx="260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32D56-EB3B-4932-A069-D1AB6FB1D047}"/>
              </a:ext>
            </a:extLst>
          </p:cNvPr>
          <p:cNvCxnSpPr>
            <a:cxnSpLocks/>
          </p:cNvCxnSpPr>
          <p:nvPr/>
        </p:nvCxnSpPr>
        <p:spPr>
          <a:xfrm flipH="1">
            <a:off x="10098759" y="3564494"/>
            <a:ext cx="48181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2C84B6-5BFE-4A77-A179-1D4FD7E74A47}"/>
              </a:ext>
            </a:extLst>
          </p:cNvPr>
          <p:cNvSpPr txBox="1"/>
          <p:nvPr/>
        </p:nvSpPr>
        <p:spPr>
          <a:xfrm>
            <a:off x="10007579" y="3237381"/>
            <a:ext cx="7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DD3AD1-0B8F-4ECA-AD42-264C536CCAAF}"/>
              </a:ext>
            </a:extLst>
          </p:cNvPr>
          <p:cNvCxnSpPr>
            <a:cxnSpLocks/>
          </p:cNvCxnSpPr>
          <p:nvPr/>
        </p:nvCxnSpPr>
        <p:spPr>
          <a:xfrm>
            <a:off x="9535266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07986-DDC4-48A9-8CA3-A03697976F7E}"/>
              </a:ext>
            </a:extLst>
          </p:cNvPr>
          <p:cNvCxnSpPr>
            <a:cxnSpLocks/>
          </p:cNvCxnSpPr>
          <p:nvPr/>
        </p:nvCxnSpPr>
        <p:spPr>
          <a:xfrm>
            <a:off x="10102798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1FA0C8-F0FD-4C7E-9D70-E879FDDBF18C}"/>
              </a:ext>
            </a:extLst>
          </p:cNvPr>
          <p:cNvCxnSpPr>
            <a:cxnSpLocks/>
          </p:cNvCxnSpPr>
          <p:nvPr/>
        </p:nvCxnSpPr>
        <p:spPr>
          <a:xfrm>
            <a:off x="10816120" y="3564494"/>
            <a:ext cx="147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8A2A33-A1C4-44FA-826E-7A0943DC68E2}"/>
              </a:ext>
            </a:extLst>
          </p:cNvPr>
          <p:cNvCxnSpPr>
            <a:cxnSpLocks/>
          </p:cNvCxnSpPr>
          <p:nvPr/>
        </p:nvCxnSpPr>
        <p:spPr>
          <a:xfrm flipH="1">
            <a:off x="11176352" y="3564494"/>
            <a:ext cx="5232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AF47D5-6601-4349-A34B-DB5A15E5FAEF}"/>
              </a:ext>
            </a:extLst>
          </p:cNvPr>
          <p:cNvSpPr txBox="1"/>
          <p:nvPr/>
        </p:nvSpPr>
        <p:spPr>
          <a:xfrm>
            <a:off x="11104222" y="3237381"/>
            <a:ext cx="7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DEA9C5-34DD-4DBB-8463-21A21FB15E7A}"/>
              </a:ext>
            </a:extLst>
          </p:cNvPr>
          <p:cNvCxnSpPr>
            <a:cxnSpLocks/>
          </p:cNvCxnSpPr>
          <p:nvPr/>
        </p:nvCxnSpPr>
        <p:spPr>
          <a:xfrm>
            <a:off x="10962906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795451-3232-4B15-A357-6C43B5A3DA2A}"/>
              </a:ext>
            </a:extLst>
          </p:cNvPr>
          <p:cNvCxnSpPr>
            <a:cxnSpLocks/>
          </p:cNvCxnSpPr>
          <p:nvPr/>
        </p:nvCxnSpPr>
        <p:spPr>
          <a:xfrm>
            <a:off x="11180391" y="3454815"/>
            <a:ext cx="0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B53AA-D024-4424-A79B-648974089767}"/>
              </a:ext>
            </a:extLst>
          </p:cNvPr>
          <p:cNvSpPr txBox="1"/>
          <p:nvPr/>
        </p:nvSpPr>
        <p:spPr>
          <a:xfrm>
            <a:off x="6147277" y="3750872"/>
            <a:ext cx="195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AFC8B4-54B1-443D-81FE-38A9668A2D5B}"/>
              </a:ext>
            </a:extLst>
          </p:cNvPr>
          <p:cNvSpPr txBox="1"/>
          <p:nvPr/>
        </p:nvSpPr>
        <p:spPr>
          <a:xfrm>
            <a:off x="9487345" y="3741246"/>
            <a:ext cx="195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New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202E-7BF2-4D65-A761-829FE128C968}"/>
                  </a:ext>
                </a:extLst>
              </p:cNvPr>
              <p:cNvSpPr txBox="1"/>
              <p:nvPr/>
            </p:nvSpPr>
            <p:spPr>
              <a:xfrm>
                <a:off x="6288568" y="1978741"/>
                <a:ext cx="1026050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202E-7BF2-4D65-A761-829FE128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68" y="1978741"/>
                <a:ext cx="1026050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F7A4D9-887A-452B-878D-D08843017A5D}"/>
                  </a:ext>
                </a:extLst>
              </p:cNvPr>
              <p:cNvSpPr txBox="1"/>
              <p:nvPr/>
            </p:nvSpPr>
            <p:spPr>
              <a:xfrm>
                <a:off x="8031839" y="1955721"/>
                <a:ext cx="115429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F7A4D9-887A-452B-878D-D0884301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39" y="1955721"/>
                <a:ext cx="1154290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A304FD2-894E-44DB-B52F-74D4E6B157D0}"/>
              </a:ext>
            </a:extLst>
          </p:cNvPr>
          <p:cNvSpPr txBox="1"/>
          <p:nvPr/>
        </p:nvSpPr>
        <p:spPr>
          <a:xfrm>
            <a:off x="7381687" y="2030357"/>
            <a:ext cx="65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FA0CEF-E8DC-43CC-AC81-2EA08882C1CD}"/>
              </a:ext>
            </a:extLst>
          </p:cNvPr>
          <p:cNvSpPr txBox="1"/>
          <p:nvPr/>
        </p:nvSpPr>
        <p:spPr>
          <a:xfrm>
            <a:off x="9147319" y="2030357"/>
            <a:ext cx="4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C88E64-01C9-4055-8A2F-B04C9CE65447}"/>
                  </a:ext>
                </a:extLst>
              </p:cNvPr>
              <p:cNvSpPr txBox="1"/>
              <p:nvPr/>
            </p:nvSpPr>
            <p:spPr>
              <a:xfrm>
                <a:off x="9596488" y="1891857"/>
                <a:ext cx="1978234" cy="600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(Const.)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C88E64-01C9-4055-8A2F-B04C9CE6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88" y="1891857"/>
                <a:ext cx="1978234" cy="600293"/>
              </a:xfrm>
              <a:prstGeom prst="rect">
                <a:avLst/>
              </a:prstGeom>
              <a:blipFill>
                <a:blip r:embed="rId5"/>
                <a:stretch>
                  <a:fillRect l="-4000" t="-13131" r="-707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C2C754-2766-490C-B411-90A5AA42F40F}"/>
                  </a:ext>
                </a:extLst>
              </p:cNvPr>
              <p:cNvSpPr txBox="1"/>
              <p:nvPr/>
            </p:nvSpPr>
            <p:spPr>
              <a:xfrm>
                <a:off x="8813274" y="4161916"/>
                <a:ext cx="3126690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1173 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C2C754-2766-490C-B411-90A5AA42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274" y="4161916"/>
                <a:ext cx="3126690" cy="957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A1421-CE32-4849-8877-3379E3571FAC}"/>
                  </a:ext>
                </a:extLst>
              </p:cNvPr>
              <p:cNvSpPr txBox="1"/>
              <p:nvPr/>
            </p:nvSpPr>
            <p:spPr>
              <a:xfrm>
                <a:off x="5567899" y="4246468"/>
                <a:ext cx="3115917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=1016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DA1421-CE32-4849-8877-3379E357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9" y="4246468"/>
                <a:ext cx="3115917" cy="727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33EF931-C4A7-4708-A949-2E27C88BA179}"/>
              </a:ext>
            </a:extLst>
          </p:cNvPr>
          <p:cNvSpPr txBox="1"/>
          <p:nvPr/>
        </p:nvSpPr>
        <p:spPr>
          <a:xfrm>
            <a:off x="5330080" y="2050939"/>
            <a:ext cx="9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E802E-3E73-4F93-9A0D-630AC8FFCD8E}"/>
              </a:ext>
            </a:extLst>
          </p:cNvPr>
          <p:cNvSpPr txBox="1"/>
          <p:nvPr/>
        </p:nvSpPr>
        <p:spPr>
          <a:xfrm>
            <a:off x="409701" y="5876688"/>
            <a:ext cx="4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Transmission Loss and M-A-M Resonance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0041B0-8678-4E5E-9BA1-DADB031B99DA}"/>
              </a:ext>
            </a:extLst>
          </p:cNvPr>
          <p:cNvGrpSpPr/>
          <p:nvPr/>
        </p:nvGrpSpPr>
        <p:grpSpPr>
          <a:xfrm>
            <a:off x="103705" y="2046733"/>
            <a:ext cx="5166571" cy="3779155"/>
            <a:chOff x="36330" y="2046733"/>
            <a:chExt cx="5166571" cy="3779155"/>
          </a:xfrm>
        </p:grpSpPr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17F1EAE-CBA4-48BC-9FAE-6638D7696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6" t="5371" r="8299"/>
            <a:stretch/>
          </p:blipFill>
          <p:spPr>
            <a:xfrm>
              <a:off x="36330" y="2046733"/>
              <a:ext cx="5166571" cy="377915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663DDB-3A08-4E53-AAC9-C95D02A3C2D9}"/>
                </a:ext>
              </a:extLst>
            </p:cNvPr>
            <p:cNvSpPr txBox="1"/>
            <p:nvPr/>
          </p:nvSpPr>
          <p:spPr>
            <a:xfrm>
              <a:off x="716437" y="3309842"/>
              <a:ext cx="127293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=1016 rad/s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E7B2E5-DF84-4FFB-B5E5-9F82EA78E6D4}"/>
                </a:ext>
              </a:extLst>
            </p:cNvPr>
            <p:cNvCxnSpPr>
              <a:cxnSpLocks/>
            </p:cNvCxnSpPr>
            <p:nvPr/>
          </p:nvCxnSpPr>
          <p:spPr>
            <a:xfrm>
              <a:off x="1989374" y="3433810"/>
              <a:ext cx="2823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E905C0-9547-4728-81C5-6365CC9F8B8D}"/>
                </a:ext>
              </a:extLst>
            </p:cNvPr>
            <p:cNvSpPr txBox="1"/>
            <p:nvPr/>
          </p:nvSpPr>
          <p:spPr>
            <a:xfrm>
              <a:off x="2638058" y="2814542"/>
              <a:ext cx="127293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=1173 rad/s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7D61CD9-B3A6-4335-8A97-3C2D28A7EF92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>
              <a:off x="2343150" y="2937653"/>
              <a:ext cx="2949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v) Effect of ratio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 to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/>
              <a:t> on peaks and dips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figure of transmission loss versus (airspace depth / wavelength) is plotted. The x-axis is in linear but not log scale:</a:t>
            </a:r>
          </a:p>
          <a:p>
            <a:pPr marL="800100" lvl="1" indent="-342900"/>
            <a:r>
              <a:rPr lang="en-US" altLang="zh-CN" sz="2000" dirty="0"/>
              <a:t>Dips appear when airspace depth equals to </a:t>
            </a:r>
            <a:r>
              <a:rPr lang="en-US" altLang="zh-CN" sz="2000" dirty="0">
                <a:solidFill>
                  <a:srgbClr val="FF0000"/>
                </a:solidFill>
              </a:rPr>
              <a:t>n/2</a:t>
            </a:r>
            <a:r>
              <a:rPr lang="en-US" altLang="zh-CN" sz="2000" dirty="0"/>
              <a:t> wavelength.</a:t>
            </a:r>
          </a:p>
          <a:p>
            <a:pPr marL="800100" lvl="1" indent="-342900"/>
            <a:r>
              <a:rPr lang="en-US" altLang="zh-CN" sz="2000" dirty="0"/>
              <a:t>Peaks appear between every two dips, that is when depth equals to </a:t>
            </a:r>
            <a:r>
              <a:rPr lang="en-US" altLang="zh-CN" sz="2000" dirty="0">
                <a:solidFill>
                  <a:srgbClr val="FF0000"/>
                </a:solidFill>
              </a:rPr>
              <a:t>(2n+1)/4</a:t>
            </a:r>
            <a:r>
              <a:rPr lang="en-US" altLang="zh-CN" sz="2000" dirty="0"/>
              <a:t> wavelength</a:t>
            </a:r>
          </a:p>
          <a:p>
            <a:pPr marL="342900" indent="-342900"/>
            <a:r>
              <a:rPr lang="en-US" altLang="zh-CN" sz="2400" dirty="0"/>
              <a:t>The minima of dips are close to a mass line at very high frequency, but for the first several dips, they are not exactly on a mass line.</a:t>
            </a:r>
          </a:p>
          <a:p>
            <a:pPr marL="342900" indent="-342900"/>
            <a:endParaRPr lang="en-US" altLang="zh-CN" sz="2200" dirty="0"/>
          </a:p>
          <a:p>
            <a:pPr lvl="1"/>
            <a:endParaRPr lang="en-US" sz="2000" dirty="0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0CA90EF-AC3A-4B91-9CEE-D97677FD5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" r="6556"/>
          <a:stretch/>
        </p:blipFill>
        <p:spPr>
          <a:xfrm>
            <a:off x="1217858" y="3245991"/>
            <a:ext cx="4403296" cy="3522843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C7FE593-B590-4BA1-8271-523082F585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4491" r="7108"/>
          <a:stretch/>
        </p:blipFill>
        <p:spPr>
          <a:xfrm>
            <a:off x="6096000" y="3339035"/>
            <a:ext cx="4762911" cy="3429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68" y="3745"/>
            <a:ext cx="10627329" cy="910655"/>
          </a:xfrm>
        </p:spPr>
        <p:txBody>
          <a:bodyPr>
            <a:normAutofit/>
          </a:bodyPr>
          <a:lstStyle/>
          <a:p>
            <a:r>
              <a:rPr lang="en-US" dirty="0"/>
              <a:t>vi) Effect of incidence angle 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) on transmission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Increasing the angle of incidence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52788" y="3440274"/>
            <a:ext cx="6095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Normal, 30 degree, and 60 degree incidence cases are plotted.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It can be found the mass-air-mass resonance, dips and peaks all move to higher frequencies when incidence angle increases.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29F9F06-EC61-4C31-A2E1-820483999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r="6890"/>
          <a:stretch/>
        </p:blipFill>
        <p:spPr>
          <a:xfrm>
            <a:off x="0" y="1617044"/>
            <a:ext cx="5952788" cy="413018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FABA20-FFFF-44B1-AA89-12255C404B5B}"/>
              </a:ext>
            </a:extLst>
          </p:cNvPr>
          <p:cNvCxnSpPr>
            <a:cxnSpLocks/>
          </p:cNvCxnSpPr>
          <p:nvPr/>
        </p:nvCxnSpPr>
        <p:spPr>
          <a:xfrm>
            <a:off x="2562508" y="5354147"/>
            <a:ext cx="4138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DE4AF50-A16C-4FCA-9809-AC5B5812A4CC}"/>
              </a:ext>
            </a:extLst>
          </p:cNvPr>
          <p:cNvGrpSpPr/>
          <p:nvPr/>
        </p:nvGrpSpPr>
        <p:grpSpPr>
          <a:xfrm>
            <a:off x="6196426" y="1309937"/>
            <a:ext cx="5741523" cy="1802417"/>
            <a:chOff x="6196426" y="1309937"/>
            <a:chExt cx="5741523" cy="18024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9F9712-72EB-45AD-A4AD-5B0AFCACEDCA}"/>
                </a:ext>
              </a:extLst>
            </p:cNvPr>
            <p:cNvSpPr txBox="1"/>
            <p:nvPr/>
          </p:nvSpPr>
          <p:spPr>
            <a:xfrm>
              <a:off x="7543516" y="2080438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A7DBBE-DD0D-4633-B81B-E0E8C2A0AB65}"/>
                </a:ext>
              </a:extLst>
            </p:cNvPr>
            <p:cNvCxnSpPr>
              <a:cxnSpLocks/>
            </p:cNvCxnSpPr>
            <p:nvPr/>
          </p:nvCxnSpPr>
          <p:spPr>
            <a:xfrm>
              <a:off x="6517226" y="2088332"/>
              <a:ext cx="13123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A5B22B7B-80F7-4638-8E44-44BB5CAD56B4}"/>
                </a:ext>
              </a:extLst>
            </p:cNvPr>
            <p:cNvSpPr/>
            <p:nvPr/>
          </p:nvSpPr>
          <p:spPr>
            <a:xfrm>
              <a:off x="7362361" y="1777064"/>
              <a:ext cx="182880" cy="96417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0346412-03ED-47C2-953A-335E9AD92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3801" y="1513888"/>
              <a:ext cx="0" cy="2117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12332-075F-4E35-A0A5-C7C355427BFD}"/>
                </a:ext>
              </a:extLst>
            </p:cNvPr>
            <p:cNvSpPr txBox="1"/>
            <p:nvPr/>
          </p:nvSpPr>
          <p:spPr>
            <a:xfrm>
              <a:off x="7073682" y="1309937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4FA974-90F7-4FD6-9CC6-5EFEF4D000F6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20" y="2084355"/>
              <a:ext cx="877741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CA6D73-1173-42CF-8971-404F6E86326F}"/>
                </a:ext>
              </a:extLst>
            </p:cNvPr>
            <p:cNvSpPr txBox="1"/>
            <p:nvPr/>
          </p:nvSpPr>
          <p:spPr>
            <a:xfrm>
              <a:off x="9448791" y="2080438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32AD12D-97DF-47FC-A3D7-779893B81757}"/>
                </a:ext>
              </a:extLst>
            </p:cNvPr>
            <p:cNvCxnSpPr>
              <a:cxnSpLocks/>
            </p:cNvCxnSpPr>
            <p:nvPr/>
          </p:nvCxnSpPr>
          <p:spPr>
            <a:xfrm>
              <a:off x="8422501" y="2088332"/>
              <a:ext cx="13123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ouble Bracket 44">
              <a:extLst>
                <a:ext uri="{FF2B5EF4-FFF2-40B4-BE49-F238E27FC236}">
                  <a16:creationId xmlns:a16="http://schemas.microsoft.com/office/drawing/2014/main" id="{DF374BF8-06BD-45B1-8162-5A9FCB88E708}"/>
                </a:ext>
              </a:extLst>
            </p:cNvPr>
            <p:cNvSpPr/>
            <p:nvPr/>
          </p:nvSpPr>
          <p:spPr>
            <a:xfrm>
              <a:off x="9267636" y="1777064"/>
              <a:ext cx="182880" cy="96417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073C873-C260-426E-B365-BAACD8B43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9076" y="1513888"/>
              <a:ext cx="0" cy="2117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2E2A80-06A1-4C31-9A24-14C6592B5DF8}"/>
                </a:ext>
              </a:extLst>
            </p:cNvPr>
            <p:cNvSpPr txBox="1"/>
            <p:nvPr/>
          </p:nvSpPr>
          <p:spPr>
            <a:xfrm>
              <a:off x="8978957" y="1309937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6D2A09B-68AB-4E46-A77F-0CD6BCA63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695" y="2098469"/>
              <a:ext cx="699941" cy="401417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1E54A8-24E8-4ADE-A601-E7E4CA5BB56F}"/>
                </a:ext>
              </a:extLst>
            </p:cNvPr>
            <p:cNvSpPr txBox="1"/>
            <p:nvPr/>
          </p:nvSpPr>
          <p:spPr>
            <a:xfrm>
              <a:off x="11263759" y="2080438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A48A2B-937A-4FF0-B020-40131241D2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469" y="2088332"/>
              <a:ext cx="13123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71A5727-1530-4B1D-98C9-FDF85042A3E5}"/>
                </a:ext>
              </a:extLst>
            </p:cNvPr>
            <p:cNvSpPr/>
            <p:nvPr/>
          </p:nvSpPr>
          <p:spPr>
            <a:xfrm>
              <a:off x="11082604" y="1777064"/>
              <a:ext cx="182880" cy="96417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5A365F-4086-44AC-89FB-28C39164E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4044" y="1513888"/>
              <a:ext cx="0" cy="2117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AE31B8-E046-4B43-8292-CBD656577585}"/>
                </a:ext>
              </a:extLst>
            </p:cNvPr>
            <p:cNvSpPr txBox="1"/>
            <p:nvPr/>
          </p:nvSpPr>
          <p:spPr>
            <a:xfrm>
              <a:off x="10793925" y="1309937"/>
              <a:ext cx="478772" cy="35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742C5D6-06BD-415E-B881-B0703ACE9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2063" y="2080438"/>
              <a:ext cx="420541" cy="751609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dash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D70FE9-DAFF-4CE5-9BE5-D3C4EECAE43C}"/>
                </a:ext>
              </a:extLst>
            </p:cNvPr>
            <p:cNvSpPr txBox="1"/>
            <p:nvPr/>
          </p:nvSpPr>
          <p:spPr>
            <a:xfrm>
              <a:off x="6332918" y="2773800"/>
              <a:ext cx="1779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Normal incidence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ECAF265-24BA-4017-B2E8-2D10D702202F}"/>
                </a:ext>
              </a:extLst>
            </p:cNvPr>
            <p:cNvSpPr txBox="1"/>
            <p:nvPr/>
          </p:nvSpPr>
          <p:spPr>
            <a:xfrm>
              <a:off x="8336519" y="2773800"/>
              <a:ext cx="1779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=30°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19102E2-1602-4829-BA92-1315C442C2D7}"/>
                </a:ext>
              </a:extLst>
            </p:cNvPr>
            <p:cNvSpPr txBox="1"/>
            <p:nvPr/>
          </p:nvSpPr>
          <p:spPr>
            <a:xfrm>
              <a:off x="10158710" y="2773800"/>
              <a:ext cx="1779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=60°</a:t>
              </a: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68B1667-E06E-4163-8B47-E9A4E6A5058F}"/>
                </a:ext>
              </a:extLst>
            </p:cNvPr>
            <p:cNvSpPr/>
            <p:nvPr/>
          </p:nvSpPr>
          <p:spPr>
            <a:xfrm rot="10800000">
              <a:off x="8784618" y="1584860"/>
              <a:ext cx="833751" cy="992569"/>
            </a:xfrm>
            <a:prstGeom prst="arc">
              <a:avLst>
                <a:gd name="adj1" fmla="val 19548229"/>
                <a:gd name="adj2" fmla="val 215776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8CD93BF1-9F96-4600-B9D3-CF1E613DC7CD}"/>
                </a:ext>
              </a:extLst>
            </p:cNvPr>
            <p:cNvSpPr/>
            <p:nvPr/>
          </p:nvSpPr>
          <p:spPr>
            <a:xfrm rot="10800000">
              <a:off x="10766590" y="1584860"/>
              <a:ext cx="833751" cy="992569"/>
            </a:xfrm>
            <a:prstGeom prst="arc">
              <a:avLst>
                <a:gd name="adj1" fmla="val 18810544"/>
                <a:gd name="adj2" fmla="val 215776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E73FA-0FEC-4C40-A66E-7FA67C6B03BB}"/>
                </a:ext>
              </a:extLst>
            </p:cNvPr>
            <p:cNvSpPr txBox="1"/>
            <p:nvPr/>
          </p:nvSpPr>
          <p:spPr>
            <a:xfrm>
              <a:off x="6376749" y="1788209"/>
              <a:ext cx="676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8DBA54-1F15-42AD-A871-0669098F3A3F}"/>
                </a:ext>
              </a:extLst>
            </p:cNvPr>
            <p:cNvSpPr txBox="1"/>
            <p:nvPr/>
          </p:nvSpPr>
          <p:spPr>
            <a:xfrm>
              <a:off x="8458236" y="2073958"/>
              <a:ext cx="42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9E27ED-B3A9-47F5-8B02-E36F40108241}"/>
                </a:ext>
              </a:extLst>
            </p:cNvPr>
            <p:cNvSpPr txBox="1"/>
            <p:nvPr/>
          </p:nvSpPr>
          <p:spPr>
            <a:xfrm>
              <a:off x="10496724" y="2136288"/>
              <a:ext cx="42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E98A92-52A7-4EAC-B20E-C0279F6F2269}"/>
                </a:ext>
              </a:extLst>
            </p:cNvPr>
            <p:cNvSpPr txBox="1"/>
            <p:nvPr/>
          </p:nvSpPr>
          <p:spPr>
            <a:xfrm>
              <a:off x="6196426" y="2005177"/>
              <a:ext cx="475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1D71A4-339F-468E-A2D5-20DCF4FD9FB4}"/>
                </a:ext>
              </a:extLst>
            </p:cNvPr>
            <p:cNvSpPr txBox="1"/>
            <p:nvPr/>
          </p:nvSpPr>
          <p:spPr>
            <a:xfrm>
              <a:off x="8390416" y="2367388"/>
              <a:ext cx="475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99C993-F4AA-4370-970F-298819D73690}"/>
                </a:ext>
              </a:extLst>
            </p:cNvPr>
            <p:cNvSpPr txBox="1"/>
            <p:nvPr/>
          </p:nvSpPr>
          <p:spPr>
            <a:xfrm>
              <a:off x="10298653" y="2492019"/>
              <a:ext cx="475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963</Words>
  <Application>Microsoft Office PowerPoint</Application>
  <PresentationFormat>Widescreen</PresentationFormat>
  <Paragraphs>253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Rockwell Extra Bold</vt:lpstr>
      <vt:lpstr>Times New Roman</vt:lpstr>
      <vt:lpstr>1_Office Theme</vt:lpstr>
      <vt:lpstr>2_Office Theme</vt:lpstr>
      <vt:lpstr>3_Office Theme</vt:lpstr>
      <vt:lpstr>Group 4: Double-panel system</vt:lpstr>
      <vt:lpstr>Analytical expression: Transfer matrix</vt:lpstr>
      <vt:lpstr>Analytical expression: Transmission coefficient</vt:lpstr>
      <vt:lpstr>i) Normal incidence transmission loss </vt:lpstr>
      <vt:lpstr>ii) Comparison with approximation</vt:lpstr>
      <vt:lpstr>iii) Single panel comparison</vt:lpstr>
      <vt:lpstr>iv) Effect of mass distribution of panel</vt:lpstr>
      <vt:lpstr>v) Effect of ratio of l to λ on peaks and dips</vt:lpstr>
      <vt:lpstr>vi) Effect of incidence angle (θ) on transmission loss</vt:lpstr>
      <vt:lpstr>Thank you for your attention! 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Sensor Deployment Plan</dc:title>
  <dc:creator>Eunseob Kim</dc:creator>
  <cp:lastModifiedBy>Kim Eunseob</cp:lastModifiedBy>
  <cp:revision>17</cp:revision>
  <dcterms:created xsi:type="dcterms:W3CDTF">2017-11-29T02:40:00Z</dcterms:created>
  <dcterms:modified xsi:type="dcterms:W3CDTF">2022-04-04T04:36:22Z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6BD0FCE930D049079DEC59EDFE509470</vt:lpwstr>
  </property>
  <property fmtid="{D5CDD505-2E9C-101B-9397-08002B2CF9AE}" pid="3" name="KSOProductBuildVer">
    <vt:lpwstr>2052-11.1.0.11365</vt:lpwstr>
  </property>
</Properties>
</file>