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5" r:id="rId1"/>
  </p:sldMasterIdLst>
  <p:notesMasterIdLst>
    <p:notesMasterId r:id="rId45"/>
  </p:notesMasterIdLst>
  <p:sldIdLst>
    <p:sldId id="301" r:id="rId2"/>
    <p:sldId id="259" r:id="rId3"/>
    <p:sldId id="260" r:id="rId4"/>
    <p:sldId id="298" r:id="rId5"/>
    <p:sldId id="302" r:id="rId6"/>
    <p:sldId id="262" r:id="rId7"/>
    <p:sldId id="263" r:id="rId8"/>
    <p:sldId id="264" r:id="rId9"/>
    <p:sldId id="265" r:id="rId10"/>
    <p:sldId id="266" r:id="rId11"/>
    <p:sldId id="267" r:id="rId12"/>
    <p:sldId id="300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68" r:id="rId35"/>
    <p:sldId id="269" r:id="rId36"/>
    <p:sldId id="270" r:id="rId37"/>
    <p:sldId id="292" r:id="rId38"/>
    <p:sldId id="293" r:id="rId39"/>
    <p:sldId id="294" r:id="rId40"/>
    <p:sldId id="303" r:id="rId41"/>
    <p:sldId id="304" r:id="rId42"/>
    <p:sldId id="305" r:id="rId43"/>
    <p:sldId id="306" r:id="rId4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836" y="6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y Merkel" userId="077b44faa59125c6" providerId="LiveId" clId="{88FFB2AE-8425-4146-BCD9-29D03DAD4556}"/>
    <pc:docChg chg="undo custSel addSld delSld modSld sldOrd modMainMaster">
      <pc:chgData name="Brady Merkel" userId="077b44faa59125c6" providerId="LiveId" clId="{88FFB2AE-8425-4146-BCD9-29D03DAD4556}" dt="2024-11-22T18:55:29.496" v="170" actId="404"/>
      <pc:docMkLst>
        <pc:docMk/>
      </pc:docMkLst>
      <pc:sldChg chg="del">
        <pc:chgData name="Brady Merkel" userId="077b44faa59125c6" providerId="LiveId" clId="{88FFB2AE-8425-4146-BCD9-29D03DAD4556}" dt="2024-11-22T18:45:36.002" v="17" actId="47"/>
        <pc:sldMkLst>
          <pc:docMk/>
          <pc:sldMk cId="0" sldId="25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3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66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8"/>
        </pc:sldMkLst>
      </pc:sldChg>
      <pc:sldChg chg="ord modNotes">
        <pc:chgData name="Brady Merkel" userId="077b44faa59125c6" providerId="LiveId" clId="{88FFB2AE-8425-4146-BCD9-29D03DAD4556}" dt="2024-11-22T18:48:45.263" v="27"/>
        <pc:sldMkLst>
          <pc:docMk/>
          <pc:sldMk cId="0" sldId="269"/>
        </pc:sldMkLst>
      </pc:sldChg>
      <pc:sldChg chg="ord">
        <pc:chgData name="Brady Merkel" userId="077b44faa59125c6" providerId="LiveId" clId="{88FFB2AE-8425-4146-BCD9-29D03DAD4556}" dt="2024-11-22T18:48:45.263" v="27"/>
        <pc:sldMkLst>
          <pc:docMk/>
          <pc:sldMk cId="0" sldId="270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4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5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7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7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0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1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2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3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4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5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6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7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88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89"/>
        </pc:sldMkLst>
      </pc:sldChg>
      <pc:sldChg chg="ord modNotes">
        <pc:chgData name="Brady Merkel" userId="077b44faa59125c6" providerId="LiveId" clId="{88FFB2AE-8425-4146-BCD9-29D03DAD4556}" dt="2024-11-22T18:48:30.927" v="25"/>
        <pc:sldMkLst>
          <pc:docMk/>
          <pc:sldMk cId="0" sldId="290"/>
        </pc:sldMkLst>
      </pc:sldChg>
      <pc:sldChg chg="ord">
        <pc:chgData name="Brady Merkel" userId="077b44faa59125c6" providerId="LiveId" clId="{88FFB2AE-8425-4146-BCD9-29D03DAD4556}" dt="2024-11-22T18:48:30.927" v="25"/>
        <pc:sldMkLst>
          <pc:docMk/>
          <pc:sldMk cId="0" sldId="291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2"/>
        </pc:sldMkLst>
      </pc:sldChg>
      <pc:sldChg chg="modNotes">
        <pc:chgData name="Brady Merkel" userId="077b44faa59125c6" providerId="LiveId" clId="{88FFB2AE-8425-4146-BCD9-29D03DAD4556}" dt="2024-11-22T18:46:18.705" v="21"/>
        <pc:sldMkLst>
          <pc:docMk/>
          <pc:sldMk cId="0" sldId="293"/>
        </pc:sldMkLst>
      </pc:sldChg>
      <pc:sldChg chg="del">
        <pc:chgData name="Brady Merkel" userId="077b44faa59125c6" providerId="LiveId" clId="{88FFB2AE-8425-4146-BCD9-29D03DAD4556}" dt="2024-11-22T18:52:11.824" v="119" actId="47"/>
        <pc:sldMkLst>
          <pc:docMk/>
          <pc:sldMk cId="0" sldId="295"/>
        </pc:sldMkLst>
      </pc:sldChg>
      <pc:sldChg chg="del modNotes">
        <pc:chgData name="Brady Merkel" userId="077b44faa59125c6" providerId="LiveId" clId="{88FFB2AE-8425-4146-BCD9-29D03DAD4556}" dt="2024-11-22T18:52:28.131" v="122" actId="47"/>
        <pc:sldMkLst>
          <pc:docMk/>
          <pc:sldMk cId="0" sldId="296"/>
        </pc:sldMkLst>
      </pc:sldChg>
      <pc:sldChg chg="del">
        <pc:chgData name="Brady Merkel" userId="077b44faa59125c6" providerId="LiveId" clId="{88FFB2AE-8425-4146-BCD9-29D03DAD4556}" dt="2024-11-22T18:52:43.740" v="124" actId="47"/>
        <pc:sldMkLst>
          <pc:docMk/>
          <pc:sldMk cId="0" sldId="297"/>
        </pc:sldMkLst>
      </pc:sldChg>
      <pc:sldChg chg="del">
        <pc:chgData name="Brady Merkel" userId="077b44faa59125c6" providerId="LiveId" clId="{88FFB2AE-8425-4146-BCD9-29D03DAD4556}" dt="2024-11-22T16:31:02.270" v="1" actId="47"/>
        <pc:sldMkLst>
          <pc:docMk/>
          <pc:sldMk cId="3897328644" sldId="299"/>
        </pc:sldMkLst>
      </pc:sldChg>
      <pc:sldChg chg="modSp add mod">
        <pc:chgData name="Brady Merkel" userId="077b44faa59125c6" providerId="LiveId" clId="{88FFB2AE-8425-4146-BCD9-29D03DAD4556}" dt="2024-11-22T18:54:28.502" v="155" actId="113"/>
        <pc:sldMkLst>
          <pc:docMk/>
          <pc:sldMk cId="854740014" sldId="300"/>
        </pc:sldMkLst>
      </pc:sldChg>
      <pc:sldChg chg="modSp add mod">
        <pc:chgData name="Brady Merkel" userId="077b44faa59125c6" providerId="LiveId" clId="{88FFB2AE-8425-4146-BCD9-29D03DAD4556}" dt="2024-11-22T18:45:41.209" v="18" actId="6549"/>
        <pc:sldMkLst>
          <pc:docMk/>
          <pc:sldMk cId="0" sldId="301"/>
        </pc:sldMkLst>
      </pc:sldChg>
      <pc:sldChg chg="delSp add mod">
        <pc:chgData name="Brady Merkel" userId="077b44faa59125c6" providerId="LiveId" clId="{88FFB2AE-8425-4146-BCD9-29D03DAD4556}" dt="2024-11-22T18:46:06.376" v="20" actId="21"/>
        <pc:sldMkLst>
          <pc:docMk/>
          <pc:sldMk cId="0" sldId="302"/>
        </pc:sldMkLst>
      </pc:sldChg>
      <pc:sldChg chg="delSp modSp add mod">
        <pc:chgData name="Brady Merkel" userId="077b44faa59125c6" providerId="LiveId" clId="{88FFB2AE-8425-4146-BCD9-29D03DAD4556}" dt="2024-11-22T18:55:00.503" v="156" actId="478"/>
        <pc:sldMkLst>
          <pc:docMk/>
          <pc:sldMk cId="0" sldId="303"/>
        </pc:sldMkLst>
      </pc:sldChg>
      <pc:sldChg chg="delSp modSp add mod">
        <pc:chgData name="Brady Merkel" userId="077b44faa59125c6" providerId="LiveId" clId="{88FFB2AE-8425-4146-BCD9-29D03DAD4556}" dt="2024-11-22T18:52:02.334" v="118" actId="1035"/>
        <pc:sldMkLst>
          <pc:docMk/>
          <pc:sldMk cId="0" sldId="304"/>
        </pc:sldMkLst>
      </pc:sldChg>
      <pc:sldChg chg="delSp modSp add mod">
        <pc:chgData name="Brady Merkel" userId="077b44faa59125c6" providerId="LiveId" clId="{88FFB2AE-8425-4146-BCD9-29D03DAD4556}" dt="2024-11-22T18:55:29.496" v="170" actId="404"/>
        <pc:sldMkLst>
          <pc:docMk/>
          <pc:sldMk cId="0" sldId="305"/>
        </pc:sldMkLst>
      </pc:sldChg>
      <pc:sldChg chg="modSp add mod">
        <pc:chgData name="Brady Merkel" userId="077b44faa59125c6" providerId="LiveId" clId="{88FFB2AE-8425-4146-BCD9-29D03DAD4556}" dt="2024-11-22T18:52:56.156" v="130" actId="6549"/>
        <pc:sldMkLst>
          <pc:docMk/>
          <pc:sldMk cId="0" sldId="306"/>
        </pc:sldMkLst>
      </pc:sldChg>
      <pc:sldMasterChg chg="modSldLayout">
        <pc:chgData name="Brady Merkel" userId="077b44faa59125c6" providerId="LiveId" clId="{88FFB2AE-8425-4146-BCD9-29D03DAD4556}" dt="2024-11-22T18:46:32.106" v="23" actId="732"/>
        <pc:sldMasterMkLst>
          <pc:docMk/>
          <pc:sldMasterMk cId="0" sldId="2147483665"/>
        </pc:sldMasterMkLst>
        <pc:sldLayoutChg chg="addSp modSp mod">
          <pc:chgData name="Brady Merkel" userId="077b44faa59125c6" providerId="LiveId" clId="{88FFB2AE-8425-4146-BCD9-29D03DAD4556}" dt="2024-11-22T18:46:32.106" v="23" actId="732"/>
          <pc:sldLayoutMkLst>
            <pc:docMk/>
            <pc:sldMasterMk cId="0" sldId="2147483665"/>
            <pc:sldLayoutMk cId="0" sldId="2147483662"/>
          </pc:sldLayoutMkLst>
        </pc:sldLayoutChg>
      </pc:sldMasterChg>
    </pc:docChg>
  </pc:docChgLst>
  <pc:docChgLst>
    <pc:chgData name="Brady Merkel" userId="077b44faa59125c6" providerId="LiveId" clId="{E242539A-166A-43D6-9CE7-B9B986C889D9}"/>
    <pc:docChg chg="undo custSel delSld modSld modMainMaster">
      <pc:chgData name="Brady Merkel" userId="077b44faa59125c6" providerId="LiveId" clId="{E242539A-166A-43D6-9CE7-B9B986C889D9}" dt="2025-06-01T14:36:04.103" v="184" actId="403"/>
      <pc:docMkLst>
        <pc:docMk/>
      </pc:docMkLst>
      <pc:sldChg chg="del">
        <pc:chgData name="Brady Merkel" userId="077b44faa59125c6" providerId="LiveId" clId="{E242539A-166A-43D6-9CE7-B9B986C889D9}" dt="2025-03-23T23:34:06.044" v="12" actId="47"/>
        <pc:sldMkLst>
          <pc:docMk/>
          <pc:sldMk cId="0" sldId="256"/>
        </pc:sldMkLst>
      </pc:sldChg>
      <pc:sldChg chg="addSp delSp modSp mod chgLayout">
        <pc:chgData name="Brady Merkel" userId="077b44faa59125c6" providerId="LiveId" clId="{E242539A-166A-43D6-9CE7-B9B986C889D9}" dt="2025-03-23T23:34:28.477" v="15" actId="27636"/>
        <pc:sldMkLst>
          <pc:docMk/>
          <pc:sldMk cId="0" sldId="259"/>
        </pc:sldMkLst>
        <pc:spChg chg="add mod ord">
          <ac:chgData name="Brady Merkel" userId="077b44faa59125c6" providerId="LiveId" clId="{E242539A-166A-43D6-9CE7-B9B986C889D9}" dt="2025-03-23T23:34:28.477" v="15" actId="27636"/>
          <ac:spMkLst>
            <pc:docMk/>
            <pc:sldMk cId="0" sldId="259"/>
            <ac:spMk id="3" creationId="{389E9022-4B72-94B8-EF38-50A50E917B8E}"/>
          </ac:spMkLst>
        </pc:spChg>
        <pc:spChg chg="mod ord">
          <ac:chgData name="Brady Merkel" userId="077b44faa59125c6" providerId="LiveId" clId="{E242539A-166A-43D6-9CE7-B9B986C889D9}" dt="2025-03-23T23:34:28.468" v="14" actId="6264"/>
          <ac:spMkLst>
            <pc:docMk/>
            <pc:sldMk cId="0" sldId="259"/>
            <ac:spMk id="89" creationId="{00000000-0000-0000-0000-000000000000}"/>
          </ac:spMkLst>
        </pc:spChg>
      </pc:sldChg>
      <pc:sldChg chg="addSp delSp modSp mod chgLayout">
        <pc:chgData name="Brady Merkel" userId="077b44faa59125c6" providerId="LiveId" clId="{E242539A-166A-43D6-9CE7-B9B986C889D9}" dt="2025-06-01T14:16:37.869" v="50" actId="27636"/>
        <pc:sldMkLst>
          <pc:docMk/>
          <pc:sldMk cId="854740014" sldId="300"/>
        </pc:sldMkLst>
        <pc:spChg chg="mod ord">
          <ac:chgData name="Brady Merkel" userId="077b44faa59125c6" providerId="LiveId" clId="{E242539A-166A-43D6-9CE7-B9B986C889D9}" dt="2025-06-01T14:08:31.023" v="25" actId="6264"/>
          <ac:spMkLst>
            <pc:docMk/>
            <pc:sldMk cId="854740014" sldId="300"/>
            <ac:spMk id="2" creationId="{4122A3F8-EFB9-FC12-0E0B-DB541BE52A16}"/>
          </ac:spMkLst>
        </pc:spChg>
        <pc:spChg chg="mod ord">
          <ac:chgData name="Brady Merkel" userId="077b44faa59125c6" providerId="LiveId" clId="{E242539A-166A-43D6-9CE7-B9B986C889D9}" dt="2025-06-01T14:16:37.869" v="50" actId="27636"/>
          <ac:spMkLst>
            <pc:docMk/>
            <pc:sldMk cId="854740014" sldId="300"/>
            <ac:spMk id="3" creationId="{C03E5D99-93D5-50C0-6E73-973C60A71B26}"/>
          </ac:spMkLst>
        </pc:spChg>
        <pc:spChg chg="add del mod">
          <ac:chgData name="Brady Merkel" userId="077b44faa59125c6" providerId="LiveId" clId="{E242539A-166A-43D6-9CE7-B9B986C889D9}" dt="2025-06-01T14:08:31.023" v="25" actId="6264"/>
          <ac:spMkLst>
            <pc:docMk/>
            <pc:sldMk cId="854740014" sldId="300"/>
            <ac:spMk id="4" creationId="{D088D975-847E-4F7A-B7A0-EFAC36E33FAA}"/>
          </ac:spMkLst>
        </pc:spChg>
        <pc:spChg chg="add del mod">
          <ac:chgData name="Brady Merkel" userId="077b44faa59125c6" providerId="LiveId" clId="{E242539A-166A-43D6-9CE7-B9B986C889D9}" dt="2025-06-01T14:08:31.023" v="25" actId="6264"/>
          <ac:spMkLst>
            <pc:docMk/>
            <pc:sldMk cId="854740014" sldId="300"/>
            <ac:spMk id="6" creationId="{BFDF5BFA-2721-C498-E92E-52A8DF57554E}"/>
          </ac:spMkLst>
        </pc:spChg>
        <pc:picChg chg="del">
          <ac:chgData name="Brady Merkel" userId="077b44faa59125c6" providerId="LiveId" clId="{E242539A-166A-43D6-9CE7-B9B986C889D9}" dt="2025-06-01T14:08:08.215" v="20" actId="478"/>
          <ac:picMkLst>
            <pc:docMk/>
            <pc:sldMk cId="854740014" sldId="300"/>
            <ac:picMk id="5" creationId="{7CE04B72-2BA1-4604-359B-8D5898B010AC}"/>
          </ac:picMkLst>
        </pc:picChg>
      </pc:sldChg>
      <pc:sldChg chg="modSp mod">
        <pc:chgData name="Brady Merkel" userId="077b44faa59125c6" providerId="LiveId" clId="{E242539A-166A-43D6-9CE7-B9B986C889D9}" dt="2025-06-01T14:22:05.219" v="169" actId="6549"/>
        <pc:sldMkLst>
          <pc:docMk/>
          <pc:sldMk cId="0" sldId="301"/>
        </pc:sldMkLst>
        <pc:spChg chg="mod">
          <ac:chgData name="Brady Merkel" userId="077b44faa59125c6" providerId="LiveId" clId="{E242539A-166A-43D6-9CE7-B9B986C889D9}" dt="2025-06-01T14:22:05.219" v="169" actId="6549"/>
          <ac:spMkLst>
            <pc:docMk/>
            <pc:sldMk cId="0" sldId="301"/>
            <ac:spMk id="79" creationId="{00000000-0000-0000-0000-000000000000}"/>
          </ac:spMkLst>
        </pc:spChg>
      </pc:sldChg>
      <pc:sldChg chg="modSp mod">
        <pc:chgData name="Brady Merkel" userId="077b44faa59125c6" providerId="LiveId" clId="{E242539A-166A-43D6-9CE7-B9B986C889D9}" dt="2025-06-01T14:07:48.371" v="19" actId="6549"/>
        <pc:sldMkLst>
          <pc:docMk/>
          <pc:sldMk cId="0" sldId="302"/>
        </pc:sldMkLst>
        <pc:spChg chg="mod">
          <ac:chgData name="Brady Merkel" userId="077b44faa59125c6" providerId="LiveId" clId="{E242539A-166A-43D6-9CE7-B9B986C889D9}" dt="2025-06-01T14:07:48.371" v="19" actId="6549"/>
          <ac:spMkLst>
            <pc:docMk/>
            <pc:sldMk cId="0" sldId="302"/>
            <ac:spMk id="96" creationId="{00000000-0000-0000-0000-000000000000}"/>
          </ac:spMkLst>
        </pc:spChg>
      </pc:sldChg>
      <pc:sldChg chg="delSp modSp mod">
        <pc:chgData name="Brady Merkel" userId="077b44faa59125c6" providerId="LiveId" clId="{E242539A-166A-43D6-9CE7-B9B986C889D9}" dt="2025-06-01T14:20:51.059" v="166" actId="120"/>
        <pc:sldMkLst>
          <pc:docMk/>
          <pc:sldMk cId="0" sldId="303"/>
        </pc:sldMkLst>
        <pc:spChg chg="mod">
          <ac:chgData name="Brady Merkel" userId="077b44faa59125c6" providerId="LiveId" clId="{E242539A-166A-43D6-9CE7-B9B986C889D9}" dt="2025-06-01T14:20:39.549" v="164" actId="20577"/>
          <ac:spMkLst>
            <pc:docMk/>
            <pc:sldMk cId="0" sldId="303"/>
            <ac:spMk id="222" creationId="{00000000-0000-0000-0000-000000000000}"/>
          </ac:spMkLst>
        </pc:spChg>
        <pc:spChg chg="mod">
          <ac:chgData name="Brady Merkel" userId="077b44faa59125c6" providerId="LiveId" clId="{E242539A-166A-43D6-9CE7-B9B986C889D9}" dt="2025-06-01T14:20:51.059" v="166" actId="120"/>
          <ac:spMkLst>
            <pc:docMk/>
            <pc:sldMk cId="0" sldId="303"/>
            <ac:spMk id="225" creationId="{00000000-0000-0000-0000-000000000000}"/>
          </ac:spMkLst>
        </pc:spChg>
        <pc:spChg chg="mod">
          <ac:chgData name="Brady Merkel" userId="077b44faa59125c6" providerId="LiveId" clId="{E242539A-166A-43D6-9CE7-B9B986C889D9}" dt="2025-06-01T14:20:26.647" v="161" actId="20577"/>
          <ac:spMkLst>
            <pc:docMk/>
            <pc:sldMk cId="0" sldId="303"/>
            <ac:spMk id="226" creationId="{00000000-0000-0000-0000-000000000000}"/>
          </ac:spMkLst>
        </pc:spChg>
        <pc:picChg chg="del">
          <ac:chgData name="Brady Merkel" userId="077b44faa59125c6" providerId="LiveId" clId="{E242539A-166A-43D6-9CE7-B9B986C889D9}" dt="2025-06-01T14:19:39.638" v="77" actId="478"/>
          <ac:picMkLst>
            <pc:docMk/>
            <pc:sldMk cId="0" sldId="303"/>
            <ac:picMk id="224" creationId="{00000000-0000-0000-0000-000000000000}"/>
          </ac:picMkLst>
        </pc:picChg>
      </pc:sldChg>
      <pc:sldChg chg="delSp modSp mod">
        <pc:chgData name="Brady Merkel" userId="077b44faa59125c6" providerId="LiveId" clId="{E242539A-166A-43D6-9CE7-B9B986C889D9}" dt="2025-06-01T14:20:57.797" v="167" actId="478"/>
        <pc:sldMkLst>
          <pc:docMk/>
          <pc:sldMk cId="0" sldId="304"/>
        </pc:sldMkLst>
        <pc:spChg chg="mod">
          <ac:chgData name="Brady Merkel" userId="077b44faa59125c6" providerId="LiveId" clId="{E242539A-166A-43D6-9CE7-B9B986C889D9}" dt="2025-06-01T14:16:48.212" v="57" actId="27636"/>
          <ac:spMkLst>
            <pc:docMk/>
            <pc:sldMk cId="0" sldId="304"/>
            <ac:spMk id="232" creationId="{00000000-0000-0000-0000-000000000000}"/>
          </ac:spMkLst>
        </pc:spChg>
        <pc:picChg chg="del">
          <ac:chgData name="Brady Merkel" userId="077b44faa59125c6" providerId="LiveId" clId="{E242539A-166A-43D6-9CE7-B9B986C889D9}" dt="2025-06-01T14:20:57.797" v="167" actId="478"/>
          <ac:picMkLst>
            <pc:docMk/>
            <pc:sldMk cId="0" sldId="304"/>
            <ac:picMk id="235" creationId="{00000000-0000-0000-0000-000000000000}"/>
          </ac:picMkLst>
        </pc:picChg>
      </pc:sldChg>
      <pc:sldChg chg="delSp modSp mod modClrScheme chgLayout">
        <pc:chgData name="Brady Merkel" userId="077b44faa59125c6" providerId="LiveId" clId="{E242539A-166A-43D6-9CE7-B9B986C889D9}" dt="2025-06-01T14:36:04.103" v="184" actId="403"/>
        <pc:sldMkLst>
          <pc:docMk/>
          <pc:sldMk cId="0" sldId="306"/>
        </pc:sldMkLst>
        <pc:spChg chg="mod ord">
          <ac:chgData name="Brady Merkel" userId="077b44faa59125c6" providerId="LiveId" clId="{E242539A-166A-43D6-9CE7-B9B986C889D9}" dt="2025-06-01T14:35:56.922" v="176" actId="700"/>
          <ac:spMkLst>
            <pc:docMk/>
            <pc:sldMk cId="0" sldId="306"/>
            <ac:spMk id="255" creationId="{00000000-0000-0000-0000-000000000000}"/>
          </ac:spMkLst>
        </pc:spChg>
        <pc:spChg chg="mod ord">
          <ac:chgData name="Brady Merkel" userId="077b44faa59125c6" providerId="LiveId" clId="{E242539A-166A-43D6-9CE7-B9B986C889D9}" dt="2025-06-01T14:36:04.103" v="184" actId="403"/>
          <ac:spMkLst>
            <pc:docMk/>
            <pc:sldMk cId="0" sldId="306"/>
            <ac:spMk id="256" creationId="{00000000-0000-0000-0000-000000000000}"/>
          </ac:spMkLst>
        </pc:spChg>
        <pc:picChg chg="del">
          <ac:chgData name="Brady Merkel" userId="077b44faa59125c6" providerId="LiveId" clId="{E242539A-166A-43D6-9CE7-B9B986C889D9}" dt="2025-06-01T14:35:47.114" v="175" actId="478"/>
          <ac:picMkLst>
            <pc:docMk/>
            <pc:sldMk cId="0" sldId="306"/>
            <ac:picMk id="257" creationId="{00000000-0000-0000-0000-000000000000}"/>
          </ac:picMkLst>
        </pc:picChg>
      </pc:sldChg>
      <pc:sldMasterChg chg="modSp mod setBg delSldLayout modSldLayout">
        <pc:chgData name="Brady Merkel" userId="077b44faa59125c6" providerId="LiveId" clId="{E242539A-166A-43D6-9CE7-B9B986C889D9}" dt="2025-06-01T14:34:30.287" v="174" actId="1076"/>
        <pc:sldMasterMkLst>
          <pc:docMk/>
          <pc:sldMasterMk cId="0" sldId="2147483665"/>
        </pc:sldMasterMkLst>
        <pc:spChg chg="mod">
          <ac:chgData name="Brady Merkel" userId="077b44faa59125c6" providerId="LiveId" clId="{E242539A-166A-43D6-9CE7-B9B986C889D9}" dt="2025-06-01T14:16:48.383" v="58" actId="403"/>
          <ac:spMkLst>
            <pc:docMk/>
            <pc:sldMasterMk cId="0" sldId="2147483665"/>
            <ac:spMk id="2" creationId="{C8DED3FE-AFAC-F5EA-34B0-14AE21C5B291}"/>
          </ac:spMkLst>
        </pc:spChg>
        <pc:spChg chg="mod">
          <ac:chgData name="Brady Merkel" userId="077b44faa59125c6" providerId="LiveId" clId="{E242539A-166A-43D6-9CE7-B9B986C889D9}" dt="2025-06-01T14:18:39.099" v="76" actId="179"/>
          <ac:spMkLst>
            <pc:docMk/>
            <pc:sldMasterMk cId="0" sldId="2147483665"/>
            <ac:spMk id="3" creationId="{AEEBC916-4794-B92B-9970-8BC0AFD046DD}"/>
          </ac:spMkLst>
        </pc:spChg>
        <pc:spChg chg="mod">
          <ac:chgData name="Brady Merkel" userId="077b44faa59125c6" providerId="LiveId" clId="{E242539A-166A-43D6-9CE7-B9B986C889D9}" dt="2025-06-01T14:13:29.321" v="49" actId="2711"/>
          <ac:spMkLst>
            <pc:docMk/>
            <pc:sldMasterMk cId="0" sldId="2147483665"/>
            <ac:spMk id="51" creationId="{00000000-0000-0000-0000-000000000000}"/>
          </ac:spMkLst>
        </pc:spChg>
        <pc:spChg chg="mod">
          <ac:chgData name="Brady Merkel" userId="077b44faa59125c6" providerId="LiveId" clId="{E242539A-166A-43D6-9CE7-B9B986C889D9}" dt="2025-06-01T14:11:38.798" v="40" actId="2711"/>
          <ac:spMkLst>
            <pc:docMk/>
            <pc:sldMasterMk cId="0" sldId="2147483665"/>
            <ac:spMk id="52" creationId="{00000000-0000-0000-0000-000000000000}"/>
          </ac:spMkLst>
        </pc:spChg>
        <pc:spChg chg="mod">
          <ac:chgData name="Brady Merkel" userId="077b44faa59125c6" providerId="LiveId" clId="{E242539A-166A-43D6-9CE7-B9B986C889D9}" dt="2025-06-01T14:12:42.826" v="46" actId="2711"/>
          <ac:spMkLst>
            <pc:docMk/>
            <pc:sldMasterMk cId="0" sldId="2147483665"/>
            <ac:spMk id="53" creationId="{00000000-0000-0000-0000-000000000000}"/>
          </ac:spMkLst>
        </pc:spChg>
        <pc:sldLayoutChg chg="del setBg">
          <pc:chgData name="Brady Merkel" userId="077b44faa59125c6" providerId="LiveId" clId="{E242539A-166A-43D6-9CE7-B9B986C889D9}" dt="2025-03-23T23:34:06.044" v="12" actId="47"/>
          <pc:sldLayoutMkLst>
            <pc:docMk/>
            <pc:sldMasterMk cId="0" sldId="2147483665"/>
            <pc:sldLayoutMk cId="0" sldId="2147483659"/>
          </pc:sldLayoutMkLst>
        </pc:sldLayoutChg>
        <pc:sldLayoutChg chg="modSp setBg">
          <pc:chgData name="Brady Merkel" userId="077b44faa59125c6" providerId="LiveId" clId="{E242539A-166A-43D6-9CE7-B9B986C889D9}" dt="2025-06-01T14:12:34.639" v="45" actId="2711"/>
          <pc:sldLayoutMkLst>
            <pc:docMk/>
            <pc:sldMasterMk cId="0" sldId="2147483665"/>
            <pc:sldLayoutMk cId="0" sldId="2147483660"/>
          </pc:sldLayoutMkLst>
          <pc:spChg chg="mod">
            <ac:chgData name="Brady Merkel" userId="077b44faa59125c6" providerId="LiveId" clId="{E242539A-166A-43D6-9CE7-B9B986C889D9}" dt="2025-06-01T14:11:54.787" v="41" actId="2711"/>
            <ac:spMkLst>
              <pc:docMk/>
              <pc:sldMasterMk cId="0" sldId="2147483665"/>
              <pc:sldLayoutMk cId="0" sldId="2147483660"/>
              <ac:spMk id="57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1:54.787" v="41" actId="2711"/>
            <ac:spMkLst>
              <pc:docMk/>
              <pc:sldMasterMk cId="0" sldId="2147483665"/>
              <pc:sldLayoutMk cId="0" sldId="2147483660"/>
              <ac:spMk id="58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2:34.639" v="45" actId="2711"/>
            <ac:spMkLst>
              <pc:docMk/>
              <pc:sldMasterMk cId="0" sldId="2147483665"/>
              <pc:sldLayoutMk cId="0" sldId="2147483660"/>
              <ac:spMk id="59" creationId="{00000000-0000-0000-0000-000000000000}"/>
            </ac:spMkLst>
          </pc:spChg>
        </pc:sldLayoutChg>
        <pc:sldLayoutChg chg="modSp setBg">
          <pc:chgData name="Brady Merkel" userId="077b44faa59125c6" providerId="LiveId" clId="{E242539A-166A-43D6-9CE7-B9B986C889D9}" dt="2025-06-01T14:12:26.305" v="44" actId="2711"/>
          <pc:sldLayoutMkLst>
            <pc:docMk/>
            <pc:sldMasterMk cId="0" sldId="2147483665"/>
            <pc:sldLayoutMk cId="0" sldId="2147483661"/>
          </pc:sldLayoutMkLst>
          <pc:spChg chg="mod">
            <ac:chgData name="Brady Merkel" userId="077b44faa59125c6" providerId="LiveId" clId="{E242539A-166A-43D6-9CE7-B9B986C889D9}" dt="2025-06-01T14:12:04.481" v="42" actId="2711"/>
            <ac:spMkLst>
              <pc:docMk/>
              <pc:sldMasterMk cId="0" sldId="2147483665"/>
              <pc:sldLayoutMk cId="0" sldId="2147483661"/>
              <ac:spMk id="61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2:04.481" v="42" actId="2711"/>
            <ac:spMkLst>
              <pc:docMk/>
              <pc:sldMasterMk cId="0" sldId="2147483665"/>
              <pc:sldLayoutMk cId="0" sldId="2147483661"/>
              <ac:spMk id="62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2:26.305" v="44" actId="2711"/>
            <ac:spMkLst>
              <pc:docMk/>
              <pc:sldMasterMk cId="0" sldId="2147483665"/>
              <pc:sldLayoutMk cId="0" sldId="2147483661"/>
              <ac:spMk id="63" creationId="{00000000-0000-0000-0000-000000000000}"/>
            </ac:spMkLst>
          </pc:spChg>
        </pc:sldLayoutChg>
        <pc:sldLayoutChg chg="addSp delSp modSp mod setBg">
          <pc:chgData name="Brady Merkel" userId="077b44faa59125c6" providerId="LiveId" clId="{E242539A-166A-43D6-9CE7-B9B986C889D9}" dt="2025-06-01T14:34:30.287" v="174" actId="1076"/>
          <pc:sldLayoutMkLst>
            <pc:docMk/>
            <pc:sldMasterMk cId="0" sldId="2147483665"/>
            <pc:sldLayoutMk cId="0" sldId="2147483662"/>
          </pc:sldLayoutMkLst>
          <pc:spChg chg="mod">
            <ac:chgData name="Brady Merkel" userId="077b44faa59125c6" providerId="LiveId" clId="{E242539A-166A-43D6-9CE7-B9B986C889D9}" dt="2025-06-01T14:12:19.405" v="43" actId="2711"/>
            <ac:spMkLst>
              <pc:docMk/>
              <pc:sldMasterMk cId="0" sldId="2147483665"/>
              <pc:sldLayoutMk cId="0" sldId="2147483662"/>
              <ac:spMk id="65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2:19.405" v="43" actId="2711"/>
            <ac:spMkLst>
              <pc:docMk/>
              <pc:sldMasterMk cId="0" sldId="2147483665"/>
              <pc:sldLayoutMk cId="0" sldId="2147483662"/>
              <ac:spMk id="66" creationId="{00000000-0000-0000-0000-000000000000}"/>
            </ac:spMkLst>
          </pc:spChg>
          <pc:spChg chg="mod">
            <ac:chgData name="Brady Merkel" userId="077b44faa59125c6" providerId="LiveId" clId="{E242539A-166A-43D6-9CE7-B9B986C889D9}" dt="2025-06-01T14:12:19.405" v="43" actId="2711"/>
            <ac:spMkLst>
              <pc:docMk/>
              <pc:sldMasterMk cId="0" sldId="2147483665"/>
              <pc:sldLayoutMk cId="0" sldId="2147483662"/>
              <ac:spMk id="67" creationId="{00000000-0000-0000-0000-000000000000}"/>
            </ac:spMkLst>
          </pc:spChg>
          <pc:picChg chg="add del mod">
            <ac:chgData name="Brady Merkel" userId="077b44faa59125c6" providerId="LiveId" clId="{E242539A-166A-43D6-9CE7-B9B986C889D9}" dt="2025-06-01T14:34:30.287" v="174" actId="1076"/>
            <ac:picMkLst>
              <pc:docMk/>
              <pc:sldMasterMk cId="0" sldId="2147483665"/>
              <pc:sldLayoutMk cId="0" sldId="2147483662"/>
              <ac:picMk id="2" creationId="{EFC8FCB6-7086-E6D6-03CF-7DDAD3F33552}"/>
            </ac:picMkLst>
          </pc:picChg>
          <pc:picChg chg="del">
            <ac:chgData name="Brady Merkel" userId="077b44faa59125c6" providerId="LiveId" clId="{E242539A-166A-43D6-9CE7-B9B986C889D9}" dt="2025-06-01T14:34:25.567" v="173" actId="478"/>
            <ac:picMkLst>
              <pc:docMk/>
              <pc:sldMasterMk cId="0" sldId="2147483665"/>
              <pc:sldLayoutMk cId="0" sldId="2147483662"/>
              <ac:picMk id="97" creationId="{00000000-0000-0000-0000-000000000000}"/>
            </ac:picMkLst>
          </pc:picChg>
        </pc:sldLayoutChg>
        <pc:sldLayoutChg chg="setBg">
          <pc:chgData name="Brady Merkel" userId="077b44faa59125c6" providerId="LiveId" clId="{E242539A-166A-43D6-9CE7-B9B986C889D9}" dt="2025-03-23T23:33:36.938" v="10"/>
          <pc:sldLayoutMkLst>
            <pc:docMk/>
            <pc:sldMasterMk cId="0" sldId="2147483665"/>
            <pc:sldLayoutMk cId="0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56fc09ca8_2_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g2d56fc09ca8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56fc09ca8_2_6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2d56fc09ca8_2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d56fc09ca8_2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2d56fc09ca8_2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56fc09ca8_2_13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d56fc09ca8_2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d56fc09ca8_2_1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d56fc09ca8_2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d56fc09ca8_2_1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g2d56fc09ca8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56fc09ca8_2_1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g2d56fc09ca8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56fc09ca8_2_1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g2d56fc09ca8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56fc09ca8_2_1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2d56fc09ca8_2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56fc09ca8_2_15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g2d56fc09ca8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d56fc09ca8_2_16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g2d56fc09ca8_2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56fc09ca8_2_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2d56fc09ca8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d56fc09ca8_2_16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2d56fc09ca8_2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d56fc09ca8_2_17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g2d56fc09ca8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d56fc09ca8_2_17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2d56fc09ca8_2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d56fc09ca8_2_18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g2d56fc09ca8_2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56fc09ca8_2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g2d56fc09ca8_2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d56fc09ca8_2_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2d56fc09ca8_2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56fc09ca8_2_9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2d56fc09ca8_2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d56fc09ca8_2_10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d56fc09ca8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d56fc09ca8_2_10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2d56fc09ca8_2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56fc09ca8_2_11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2d56fc09ca8_2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d56fc09ca8_2_3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g2d56fc09ca8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56fc09ca8_2_11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g2d56fc09ca8_2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6fc09ca8_2_1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d56fc09ca8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d56fc09ca8_2_1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d56fc09ca8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56fc09ca8_2_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d56fc09ca8_2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56fc09ca8_2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2d56fc09ca8_2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56fc09ca8_2_8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2d56fc09ca8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d56fc09ca8_2_18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g2d56fc09ca8_2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d56fc09ca8_2_19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g2d56fc09ca8_2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d56fc09ca8_2_1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2d56fc09ca8_2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d56fc09ca8_2_2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d56fc09ca8_2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56fc09ca8_2_4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2d56fc09ca8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56fc09cfd_0_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d56fc09cfd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d56fc09ca8_2_2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2d56fc09ca8_2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d56fc09ca8_2_2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d56fc09ca8_2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56fc09ca8_2_4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d56fc09ca8_2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56fc09ca8_2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2d56fc09ca8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56fc09ca8_2_5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g2d56fc09ca8_2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56fc09ca8_2_6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g2d56fc09ca8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bg>
      <p:bgPr>
        <a:solidFill>
          <a:schemeClr val="bg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198" y="884807"/>
            <a:ext cx="8289236" cy="64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198" y="1667435"/>
            <a:ext cx="8289237" cy="2936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bg1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  <a:defRPr sz="36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44557" y="2024683"/>
            <a:ext cx="8460777" cy="360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  <a:defRPr sz="2200">
                <a:solidFill>
                  <a:srgbClr val="FFFFFF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>
  <p:cSld name="7_Picture with Caption">
    <p:bg>
      <p:bgPr>
        <a:solidFill>
          <a:schemeClr val="bg1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457198" y="398045"/>
            <a:ext cx="8289236" cy="609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 dirty="0"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FC8FCB6-7086-E6D6-03CF-7DDAD3F335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8142" y="4404419"/>
            <a:ext cx="1387716" cy="629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DED3FE-AFAC-F5EA-34B0-14AE21C5B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BC916-4794-B92B-9970-8BC0AFD04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5BD20-6762-EF1B-0755-E34A6703E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B86B-9A98-4AC8-880D-575287ABF4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L="57150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2pPr>
      <a:lvl3pPr marL="86042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3pPr>
      <a:lvl4pPr marL="1257300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4pPr>
      <a:lvl5pPr marL="1600200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27382" y="1911913"/>
            <a:ext cx="8289236" cy="131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Awards </a:t>
            </a:r>
            <a:r>
              <a:rPr lang="en" sz="3600" dirty="0"/>
              <a:t>Ceremony</a:t>
            </a:r>
            <a:endParaRPr sz="3600" dirty="0"/>
          </a:p>
        </p:txBody>
      </p:sp>
      <p:pic>
        <p:nvPicPr>
          <p:cNvPr id="80" name="Google Shape;80;p20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8438" y="3761261"/>
            <a:ext cx="1607114" cy="1607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Coach/Mentor Award</a:t>
            </a:r>
            <a:endParaRPr/>
          </a:p>
        </p:txBody>
      </p:sp>
      <p:sp>
        <p:nvSpPr>
          <p:cNvPr id="128" name="Google Shape;128;p2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Coaches and mentors inspire their teams to do their best, both as individuals and together, and without them, there would be no </a:t>
            </a:r>
            <a:r>
              <a:rPr lang="en" i="1"/>
              <a:t>FIRST</a:t>
            </a:r>
            <a:r>
              <a:rPr lang="en"/>
              <a:t> LEGO League. This award goes to the coach or mentor whose leadership and guidance is clearly evident and best exemplifies the </a:t>
            </a:r>
            <a:r>
              <a:rPr lang="en" i="1"/>
              <a:t>FIRST</a:t>
            </a:r>
            <a:r>
              <a:rPr lang="en"/>
              <a:t> Core Values.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Coach/Mentor Award goes to:</a:t>
            </a:r>
            <a:endParaRPr dirty="0"/>
          </a:p>
        </p:txBody>
      </p:sp>
      <p:sp>
        <p:nvSpPr>
          <p:cNvPr id="134" name="Google Shape;134;p3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Coach/Mentor Award}</a:t>
            </a:r>
            <a:endParaRPr sz="36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2A3F8-EFB9-FC12-0E0B-DB541BE52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T-Shirt Design Winner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3E5D99-93D5-50C0-6E73-973C60A71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3038" y="1007644"/>
            <a:ext cx="5550749" cy="3286649"/>
          </a:xfrm>
        </p:spPr>
        <p:txBody>
          <a:bodyPr>
            <a:normAutofit/>
          </a:bodyPr>
          <a:lstStyle/>
          <a:p>
            <a:pPr marL="228600" indent="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asked teams to enter a T-Shirt Design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Regional Championship…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season’s winner is</a:t>
            </a:r>
          </a:p>
          <a:p>
            <a:pPr marL="228600" indent="0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1500"/>
              </a:lnSpc>
              <a:spcBef>
                <a:spcPts val="900"/>
              </a:spcBef>
              <a:spcAft>
                <a:spcPts val="900"/>
              </a:spcAft>
            </a:pPr>
            <a:r>
              <a:rPr lang="en-US" sz="4000" b="1" dirty="0"/>
              <a:t>{</a:t>
            </a:r>
            <a:r>
              <a:rPr lang="en" sz="4000" b="1" dirty="0"/>
              <a:t>T-Shirt Award}</a:t>
            </a:r>
            <a:endParaRPr lang="en-US" sz="3900" b="1" i="0" dirty="0">
              <a:solidFill>
                <a:srgbClr val="2021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team wins an invitation to the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Championship,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Friday/Saturday January 17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&amp; 18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Legacy Park Multipurpose Center in Alachua, Florida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74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Breakthrough Award</a:t>
            </a:r>
            <a:endParaRPr sz="3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Breakthrough Award</a:t>
            </a:r>
            <a:endParaRPr/>
          </a:p>
        </p:txBody>
      </p:sp>
      <p:sp>
        <p:nvSpPr>
          <p:cNvPr id="213" name="Google Shape;213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made significant progress in their confidence and capability in both the Robot Game and Innovation Project and are a shining example of excellent Core Values. They demonstrate that they understand that what they discover is more important than what they win.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Breakthrough Award goes to:</a:t>
            </a:r>
            <a:endParaRPr dirty="0"/>
          </a:p>
        </p:txBody>
      </p:sp>
      <p:sp>
        <p:nvSpPr>
          <p:cNvPr id="219" name="Google Shape;219;p4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Breakthrough Award}</a:t>
            </a:r>
            <a:endParaRPr sz="36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Engineering Excellence Award</a:t>
            </a:r>
            <a:endParaRPr sz="3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Engineering Excellence Award</a:t>
            </a:r>
            <a:endParaRPr/>
          </a:p>
        </p:txBody>
      </p:sp>
      <p:sp>
        <p:nvSpPr>
          <p:cNvPr id="230" name="Google Shape;230;p4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with an efficiently designed robot, an innovative Project solution that effectively addresses the season Challenge, and great Core Values evident in all they do.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Engineering Excellence Award goes to:</a:t>
            </a:r>
            <a:endParaRPr dirty="0"/>
          </a:p>
        </p:txBody>
      </p:sp>
      <p:sp>
        <p:nvSpPr>
          <p:cNvPr id="236" name="Google Shape;236;p4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Engineering Excellence Award}</a:t>
            </a:r>
            <a:endParaRPr sz="36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9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Rising All-Star Award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341611" y="1011929"/>
            <a:ext cx="8460778" cy="654326"/>
          </a:xfr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lvl="0"/>
            <a:r>
              <a:rPr lang="en-US">
                <a:sym typeface="Roboto"/>
              </a:rPr>
              <a:t>Thank-yous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E9022-4B72-94B8-EF38-50A50E917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0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Rising All-Star Award</a:t>
            </a:r>
            <a:endParaRPr/>
          </a:p>
        </p:txBody>
      </p:sp>
      <p:sp>
        <p:nvSpPr>
          <p:cNvPr id="247" name="Google Shape;247;p50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the judges notice and expect great things from in the future.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Rising All-Star Award goes to:</a:t>
            </a:r>
            <a:endParaRPr dirty="0"/>
          </a:p>
        </p:txBody>
      </p:sp>
      <p:sp>
        <p:nvSpPr>
          <p:cNvPr id="253" name="Google Shape;253;p5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Rising All-Star Award}</a:t>
            </a:r>
            <a:endParaRPr sz="36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Motivate Award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Motivate Award</a:t>
            </a:r>
            <a:endParaRPr/>
          </a:p>
        </p:txBody>
      </p:sp>
      <p:sp>
        <p:nvSpPr>
          <p:cNvPr id="264" name="Google Shape;264;p5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embraces the culture of </a:t>
            </a:r>
            <a:r>
              <a:rPr lang="en" i="1"/>
              <a:t>FIRST</a:t>
            </a:r>
            <a:r>
              <a:rPr lang="en"/>
              <a:t> LEGO League through team building, team spirit, and displayed enthusiasm.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Motivate Award goes to:</a:t>
            </a:r>
            <a:endParaRPr dirty="0"/>
          </a:p>
        </p:txBody>
      </p:sp>
      <p:sp>
        <p:nvSpPr>
          <p:cNvPr id="270" name="Google Shape;270;p5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Motivate Award}</a:t>
            </a:r>
            <a:endParaRPr sz="36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Innovation Project Award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Innovation Project Award</a:t>
            </a:r>
            <a:endParaRPr/>
          </a:p>
        </p:txBody>
      </p:sp>
      <p:sp>
        <p:nvSpPr>
          <p:cNvPr id="162" name="Google Shape;162;p35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utilized diverse resources for their Innovation Project to help them gain a comprehensive understanding of the problem they identified, developed a creative, well-researched solution and effectively communicated their findings to judges and the community.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Innovation Project Award goes to:</a:t>
            </a:r>
            <a:endParaRPr dirty="0"/>
          </a:p>
        </p:txBody>
      </p:sp>
      <p:sp>
        <p:nvSpPr>
          <p:cNvPr id="168" name="Google Shape;168;p3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Innovation Project Award}</a:t>
            </a:r>
            <a:endParaRPr sz="3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Design Award</a:t>
            </a:r>
            <a:endParaRPr sz="3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8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Design Award</a:t>
            </a:r>
            <a:endParaRPr/>
          </a:p>
        </p:txBody>
      </p:sp>
      <p:sp>
        <p:nvSpPr>
          <p:cNvPr id="179" name="Google Shape;179;p38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team used outstanding programming principles and solid engineering practices to develop a robot that is mechanically sound, durable, efficient and highly capable of performing Challenge missions.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3" descr="A black screen with white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580" y="1180764"/>
            <a:ext cx="7620840" cy="1778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9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Design Award goes to:</a:t>
            </a:r>
            <a:endParaRPr dirty="0"/>
          </a:p>
        </p:txBody>
      </p:sp>
      <p:sp>
        <p:nvSpPr>
          <p:cNvPr id="185" name="Google Shape;185;p39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Robot Design Award}</a:t>
            </a:r>
            <a:endParaRPr sz="36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Robot Performance Award</a:t>
            </a:r>
            <a:endParaRPr sz="36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Robot Performance Award</a:t>
            </a:r>
            <a:endParaRPr/>
          </a:p>
        </p:txBody>
      </p:sp>
      <p:sp>
        <p:nvSpPr>
          <p:cNvPr id="196" name="Google Shape;196;p41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scores the most points during the Robot Game. Teams have a chance to compete in at least three 2.5-minute matches and their highest score counts.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Robot Performance Award goes to:</a:t>
            </a:r>
            <a:endParaRPr dirty="0"/>
          </a:p>
        </p:txBody>
      </p:sp>
      <p:sp>
        <p:nvSpPr>
          <p:cNvPr id="202" name="Google Shape;202;p4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Team: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Award}</a:t>
            </a:r>
            <a:endParaRPr sz="3600" b="1"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dirty="0"/>
              <a:t>High Score:</a:t>
            </a:r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3600" b="1" dirty="0"/>
              <a:t>{Robot Performance Score}</a:t>
            </a:r>
            <a:endParaRPr sz="36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Core Values Award</a:t>
            </a:r>
            <a:endParaRPr sz="3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Core Values Award</a:t>
            </a:r>
            <a:endParaRPr dirty="0"/>
          </a:p>
        </p:txBody>
      </p:sp>
      <p:sp>
        <p:nvSpPr>
          <p:cNvPr id="145" name="Google Shape;145;p32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award celebrates a team that displays extraordinary enthusiasm and spirit, knows they can accomplish more together than they could as individuals, and shows each other and other teams respect at all times.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Core Values Award goes to: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Core Values Award}</a:t>
            </a:r>
            <a:endParaRPr sz="3600" b="1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Champion’s Award</a:t>
            </a:r>
            <a:endParaRPr sz="3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Champion’s Award</a:t>
            </a:r>
            <a:endParaRPr/>
          </a:p>
        </p:txBody>
      </p:sp>
      <p:sp>
        <p:nvSpPr>
          <p:cNvPr id="281" name="Google Shape;281;p5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This most prestigious award celebrates the team that embodies the </a:t>
            </a:r>
            <a:r>
              <a:rPr lang="en" i="1"/>
              <a:t>FIRST</a:t>
            </a:r>
            <a:r>
              <a:rPr lang="en"/>
              <a:t> LEGO League experience by fully embracing the </a:t>
            </a:r>
            <a:r>
              <a:rPr lang="en" i="1"/>
              <a:t>FIRST</a:t>
            </a:r>
            <a:r>
              <a:rPr lang="en"/>
              <a:t> Core Values while achieving excellence and innovation in both the Robot Game and the Innovation Project.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The Champion’s Award goes to:</a:t>
            </a:r>
            <a:endParaRPr dirty="0"/>
          </a:p>
        </p:txBody>
      </p:sp>
      <p:sp>
        <p:nvSpPr>
          <p:cNvPr id="287" name="Google Shape;287;p5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</a:t>
            </a:r>
            <a:r>
              <a:rPr lang="en" sz="3600" b="1" dirty="0"/>
              <a:t>Champion’s Award}</a:t>
            </a:r>
            <a:endParaRPr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 dirty="0"/>
              <a:t>Local Sponsor</a:t>
            </a:r>
            <a:endParaRPr dirty="0"/>
          </a:p>
        </p:txBody>
      </p:sp>
      <p:sp>
        <p:nvSpPr>
          <p:cNvPr id="100" name="Google Shape;100;p2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dirty="0"/>
              <a:t>Builders of Tomorrow – The </a:t>
            </a:r>
            <a:r>
              <a:rPr lang="en-US" i="1" dirty="0"/>
              <a:t>FIRST</a:t>
            </a:r>
            <a:r>
              <a:rPr lang="en-US" dirty="0"/>
              <a:t> Northeast Florida Program Delivery Organization</a:t>
            </a:r>
            <a:endParaRPr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9B894E-E7F0-B33A-E5E1-7F705C990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3467" y="1733956"/>
            <a:ext cx="4996698" cy="226654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2"/>
          <p:cNvSpPr txBox="1">
            <a:spLocks noGrp="1"/>
          </p:cNvSpPr>
          <p:nvPr>
            <p:ph type="title"/>
          </p:nvPr>
        </p:nvSpPr>
        <p:spPr>
          <a:xfrm>
            <a:off x="318850" y="1316075"/>
            <a:ext cx="86016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2360" dirty="0">
                <a:highlight>
                  <a:schemeClr val="lt1"/>
                </a:highlight>
              </a:rPr>
              <a:t>Five Teams will receive bids to advance to the</a:t>
            </a:r>
            <a:br>
              <a:rPr lang="en" sz="2360" dirty="0">
                <a:highlight>
                  <a:schemeClr val="lt1"/>
                </a:highlight>
              </a:rPr>
            </a:br>
            <a:r>
              <a:rPr lang="en" sz="2360" dirty="0">
                <a:highlight>
                  <a:schemeClr val="lt1"/>
                </a:highlight>
              </a:rPr>
              <a:t>Northeast Florida Regional Championship TODAY!</a:t>
            </a:r>
            <a:endParaRPr sz="2360" dirty="0">
              <a:highlight>
                <a:schemeClr val="lt1"/>
              </a:highlight>
            </a:endParaRPr>
          </a:p>
        </p:txBody>
      </p:sp>
      <p:sp>
        <p:nvSpPr>
          <p:cNvPr id="225" name="Google Shape;225;p42"/>
          <p:cNvSpPr txBox="1">
            <a:spLocks noGrp="1"/>
          </p:cNvSpPr>
          <p:nvPr>
            <p:ph type="title"/>
          </p:nvPr>
        </p:nvSpPr>
        <p:spPr>
          <a:xfrm>
            <a:off x="318850" y="251850"/>
            <a:ext cx="8473401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Team ADVANCEMENTS</a:t>
            </a:r>
            <a:endParaRPr sz="3600" dirty="0"/>
          </a:p>
        </p:txBody>
      </p:sp>
      <p:sp>
        <p:nvSpPr>
          <p:cNvPr id="226" name="Google Shape;226;p42"/>
          <p:cNvSpPr txBox="1">
            <a:spLocks noGrp="1"/>
          </p:cNvSpPr>
          <p:nvPr>
            <p:ph type="title"/>
          </p:nvPr>
        </p:nvSpPr>
        <p:spPr>
          <a:xfrm>
            <a:off x="318850" y="2380300"/>
            <a:ext cx="8682650" cy="1709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r>
              <a:rPr lang="en" sz="1500" dirty="0">
                <a:highlight>
                  <a:schemeClr val="lt1"/>
                </a:highlight>
              </a:rPr>
              <a:t>From Regionals, 23 Teams will advance to the FLORIDA STATE CHAMPIONSHIP</a:t>
            </a:r>
            <a:endParaRPr sz="1500"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From the Florida State Championship: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2 Teams will advance to World Festival in Houston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the Open Africa Championship in South Africa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1 Team will advance to Western Edge Open in California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 pitchFamily="34" charset="0"/>
              <a:buChar char="•"/>
            </a:pPr>
            <a:r>
              <a:rPr lang="en" sz="1500" dirty="0">
                <a:solidFill>
                  <a:schemeClr val="dk1"/>
                </a:solidFill>
                <a:highlight>
                  <a:schemeClr val="lt1"/>
                </a:highlight>
                <a:latin typeface="Roboto Condensed"/>
                <a:ea typeface="Roboto Condensed"/>
                <a:cs typeface="Roboto Condensed"/>
                <a:sym typeface="Roboto Condensed"/>
              </a:rPr>
              <a:t>5 Teams will advance to Florida Sunshine Invitiational in Daytona FL (1 guaranteed NEFL bid)</a:t>
            </a:r>
            <a:endParaRPr sz="1500" dirty="0">
              <a:solidFill>
                <a:schemeClr val="dk1"/>
              </a:solidFill>
              <a:highlight>
                <a:schemeClr val="lt1"/>
              </a:highlight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Roboto"/>
              <a:buNone/>
            </a:pPr>
            <a:endParaRPr sz="15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endParaRPr sz="1400" b="0" dirty="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Roboto"/>
              <a:buNone/>
            </a:pPr>
            <a:endParaRPr sz="1400" dirty="0">
              <a:highlight>
                <a:schemeClr val="lt1"/>
              </a:highlight>
            </a:endParaRPr>
          </a:p>
        </p:txBody>
      </p:sp>
      <p:sp>
        <p:nvSpPr>
          <p:cNvPr id="227" name="Google Shape;227;p42"/>
          <p:cNvSpPr txBox="1"/>
          <p:nvPr/>
        </p:nvSpPr>
        <p:spPr>
          <a:xfrm>
            <a:off x="501100" y="3825300"/>
            <a:ext cx="8237100" cy="3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A86E8"/>
                </a:solidFill>
                <a:latin typeface="Roboto"/>
                <a:ea typeface="Roboto"/>
                <a:cs typeface="Roboto"/>
                <a:sym typeface="Roboto"/>
              </a:rPr>
              <a:t>One alternative bid will be given out today.</a:t>
            </a:r>
            <a:endParaRPr sz="2000">
              <a:solidFill>
                <a:srgbClr val="4A86E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3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300" cy="60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Roboto"/>
              <a:buNone/>
            </a:pPr>
            <a:r>
              <a:rPr lang="en">
                <a:highlight>
                  <a:schemeClr val="lt1"/>
                </a:highlight>
              </a:rPr>
              <a:t>Teams advancing to the Northeast Florida Regional Championship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233" name="Google Shape;233;p43"/>
          <p:cNvSpPr txBox="1">
            <a:spLocks noGrp="1"/>
          </p:cNvSpPr>
          <p:nvPr>
            <p:ph type="body" idx="1"/>
          </p:nvPr>
        </p:nvSpPr>
        <p:spPr>
          <a:xfrm>
            <a:off x="2406449" y="1155575"/>
            <a:ext cx="33450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b="1">
                <a:highlight>
                  <a:schemeClr val="lt1"/>
                </a:highlight>
              </a:rPr>
              <a:t>Congratulations to teams:</a:t>
            </a:r>
            <a:endParaRPr b="1">
              <a:highlight>
                <a:schemeClr val="lt1"/>
              </a:highlight>
            </a:endParaRPr>
          </a:p>
        </p:txBody>
      </p:sp>
      <p:sp>
        <p:nvSpPr>
          <p:cNvPr id="236" name="Google Shape;236;p43"/>
          <p:cNvSpPr txBox="1"/>
          <p:nvPr/>
        </p:nvSpPr>
        <p:spPr>
          <a:xfrm rot="-606317">
            <a:off x="733611" y="2801255"/>
            <a:ext cx="2087686" cy="779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3}</a:t>
            </a:r>
          </a:p>
        </p:txBody>
      </p:sp>
      <p:sp>
        <p:nvSpPr>
          <p:cNvPr id="237" name="Google Shape;237;p43"/>
          <p:cNvSpPr txBox="1"/>
          <p:nvPr/>
        </p:nvSpPr>
        <p:spPr>
          <a:xfrm rot="781787">
            <a:off x="3231352" y="2244869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2}</a:t>
            </a:r>
          </a:p>
        </p:txBody>
      </p:sp>
      <p:sp>
        <p:nvSpPr>
          <p:cNvPr id="238" name="Google Shape;238;p43"/>
          <p:cNvSpPr txBox="1"/>
          <p:nvPr/>
        </p:nvSpPr>
        <p:spPr>
          <a:xfrm rot="-322533">
            <a:off x="5265574" y="1695827"/>
            <a:ext cx="2087882" cy="779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1}</a:t>
            </a:r>
          </a:p>
        </p:txBody>
      </p:sp>
      <p:sp>
        <p:nvSpPr>
          <p:cNvPr id="239" name="Google Shape;239;p43"/>
          <p:cNvSpPr txBox="1"/>
          <p:nvPr/>
        </p:nvSpPr>
        <p:spPr>
          <a:xfrm>
            <a:off x="2759774" y="3474078"/>
            <a:ext cx="2087700" cy="7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4}</a:t>
            </a:r>
          </a:p>
        </p:txBody>
      </p:sp>
      <p:sp>
        <p:nvSpPr>
          <p:cNvPr id="240" name="Google Shape;240;p43"/>
          <p:cNvSpPr txBox="1"/>
          <p:nvPr/>
        </p:nvSpPr>
        <p:spPr>
          <a:xfrm rot="781787">
            <a:off x="5737989" y="3248794"/>
            <a:ext cx="2087753" cy="779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2000" b="1" dirty="0"/>
              <a:t>{Advancing Team 5}</a:t>
            </a:r>
          </a:p>
        </p:txBody>
      </p:sp>
      <p:sp>
        <p:nvSpPr>
          <p:cNvPr id="241" name="Google Shape;241;p43"/>
          <p:cNvSpPr/>
          <p:nvPr/>
        </p:nvSpPr>
        <p:spPr>
          <a:xfrm>
            <a:off x="7348450" y="1228225"/>
            <a:ext cx="1710300" cy="1656600"/>
          </a:xfrm>
          <a:prstGeom prst="ellips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" name="Google Shape;242;p43"/>
          <p:cNvSpPr txBox="1"/>
          <p:nvPr/>
        </p:nvSpPr>
        <p:spPr>
          <a:xfrm>
            <a:off x="7606300" y="1379150"/>
            <a:ext cx="11946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latin typeface="Roboto"/>
                <a:ea typeface="Roboto"/>
                <a:cs typeface="Roboto"/>
                <a:sym typeface="Roboto"/>
              </a:rPr>
              <a:t>Alternate Bid</a:t>
            </a:r>
            <a:endParaRPr sz="1000"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43"/>
          <p:cNvSpPr txBox="1"/>
          <p:nvPr/>
        </p:nvSpPr>
        <p:spPr>
          <a:xfrm>
            <a:off x="7486800" y="1857025"/>
            <a:ext cx="13233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1600" b="1" dirty="0"/>
              <a:t>{Alternate Team}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Collect your rubrics!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 sz="4400" dirty="0">
                <a:highlight>
                  <a:schemeClr val="lt1"/>
                </a:highlight>
              </a:rPr>
              <a:t>Pick them up at the Front Desk</a:t>
            </a:r>
            <a:endParaRPr sz="4400" dirty="0"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endParaRPr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Roboto"/>
              <a:buNone/>
            </a:pPr>
            <a:r>
              <a:rPr lang="en" sz="36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Congratulations, Teams!</a:t>
            </a:r>
            <a:endParaRPr/>
          </a:p>
        </p:txBody>
      </p:sp>
      <p:sp>
        <p:nvSpPr>
          <p:cNvPr id="256" name="Google Shape;256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Roboto"/>
              <a:buNone/>
            </a:pPr>
            <a:r>
              <a:rPr lang="en" sz="4000" dirty="0"/>
              <a:t>We hope to see you at the</a:t>
            </a:r>
            <a:endParaRPr sz="4000" dirty="0"/>
          </a:p>
        </p:txBody>
      </p:sp>
      <p:sp>
        <p:nvSpPr>
          <p:cNvPr id="258" name="Google Shape;258;p45"/>
          <p:cNvSpPr txBox="1"/>
          <p:nvPr/>
        </p:nvSpPr>
        <p:spPr>
          <a:xfrm>
            <a:off x="39750" y="1831550"/>
            <a:ext cx="900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NORTHEAST FLORIDA REGIONAL CHAMPIONSHIP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5"/>
          <p:cNvSpPr txBox="1"/>
          <p:nvPr/>
        </p:nvSpPr>
        <p:spPr>
          <a:xfrm>
            <a:off x="39750" y="2291775"/>
            <a:ext cx="90645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January 17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&amp; 18</a:t>
            </a:r>
            <a:r>
              <a:rPr lang="en" sz="2200" baseline="300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</a:t>
            </a:r>
            <a:r>
              <a:rPr lang="en" sz="22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2025</a:t>
            </a:r>
            <a:endParaRPr sz="22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45"/>
          <p:cNvSpPr txBox="1"/>
          <p:nvPr/>
        </p:nvSpPr>
        <p:spPr>
          <a:xfrm>
            <a:off x="39750" y="2758975"/>
            <a:ext cx="8953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Legacy Park Sports Complex, Alachua, FL</a:t>
            </a:r>
            <a:endParaRPr sz="2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 dirty="0"/>
              <a:t>Thank you to our Volunteers!</a:t>
            </a:r>
            <a:endParaRPr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Volunteer Award</a:t>
            </a:r>
            <a:endParaRPr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Volunteers</a:t>
            </a:r>
            <a:endParaRPr/>
          </a:p>
        </p:txBody>
      </p:sp>
      <p:sp>
        <p:nvSpPr>
          <p:cNvPr id="111" name="Google Shape;111;p26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"/>
              <a:t>No tournament can happen without the support, time, and commitment of our volunteers!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>
            <a:spLocks noGrp="1"/>
          </p:cNvSpPr>
          <p:nvPr>
            <p:ph type="title"/>
          </p:nvPr>
        </p:nvSpPr>
        <p:spPr>
          <a:xfrm>
            <a:off x="457198" y="398044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Roboto"/>
              <a:buNone/>
            </a:pPr>
            <a:r>
              <a:rPr lang="en"/>
              <a:t>The Volunteer Award goes to:</a:t>
            </a:r>
            <a:endParaRPr/>
          </a:p>
        </p:txBody>
      </p:sp>
      <p:sp>
        <p:nvSpPr>
          <p:cNvPr id="117" name="Google Shape;117;p27"/>
          <p:cNvSpPr txBox="1">
            <a:spLocks noGrp="1"/>
          </p:cNvSpPr>
          <p:nvPr>
            <p:ph type="body" idx="1"/>
          </p:nvPr>
        </p:nvSpPr>
        <p:spPr>
          <a:xfrm>
            <a:off x="457198" y="1143000"/>
            <a:ext cx="8289237" cy="2419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None/>
            </a:pPr>
            <a:r>
              <a:rPr lang="en-US" sz="3600" b="1" dirty="0"/>
              <a:t>{Volunteer Award}</a:t>
            </a:r>
            <a:endParaRPr sz="3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>
            <a:spLocks noGrp="1"/>
          </p:cNvSpPr>
          <p:nvPr>
            <p:ph type="title"/>
          </p:nvPr>
        </p:nvSpPr>
        <p:spPr>
          <a:xfrm>
            <a:off x="427382" y="1962149"/>
            <a:ext cx="8289236" cy="609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Roboto"/>
              <a:buNone/>
            </a:pPr>
            <a:r>
              <a:rPr lang="en" sz="3600"/>
              <a:t>The Coach/Mentor Award</a:t>
            </a:r>
            <a:endParaRPr sz="3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813</Words>
  <Application>Microsoft Office PowerPoint</Application>
  <PresentationFormat>On-screen Show (16:9)</PresentationFormat>
  <Paragraphs>97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Roboto</vt:lpstr>
      <vt:lpstr>Roboto Condensed</vt:lpstr>
      <vt:lpstr>Essential</vt:lpstr>
      <vt:lpstr>Awards Ceremony</vt:lpstr>
      <vt:lpstr>Thank-yous</vt:lpstr>
      <vt:lpstr>PowerPoint Presentation</vt:lpstr>
      <vt:lpstr>Local Sponsor</vt:lpstr>
      <vt:lpstr>Thank you to our Volunteers!</vt:lpstr>
      <vt:lpstr>Volunteer Award</vt:lpstr>
      <vt:lpstr>Volunteers</vt:lpstr>
      <vt:lpstr>The Volunteer Award goes to:</vt:lpstr>
      <vt:lpstr>The Coach/Mentor Award</vt:lpstr>
      <vt:lpstr>The Coach/Mentor Award</vt:lpstr>
      <vt:lpstr>The Coach/Mentor Award goes to:</vt:lpstr>
      <vt:lpstr>T-Shirt Design Winner</vt:lpstr>
      <vt:lpstr>Breakthrough Award</vt:lpstr>
      <vt:lpstr>Breakthrough Award</vt:lpstr>
      <vt:lpstr>The Breakthrough Award goes to:</vt:lpstr>
      <vt:lpstr>Engineering Excellence Award</vt:lpstr>
      <vt:lpstr>Engineering Excellence Award</vt:lpstr>
      <vt:lpstr>The Engineering Excellence Award goes to:</vt:lpstr>
      <vt:lpstr>Rising All-Star Award</vt:lpstr>
      <vt:lpstr>Rising All-Star Award</vt:lpstr>
      <vt:lpstr>The Rising All-Star Award goes to:</vt:lpstr>
      <vt:lpstr>Motivate Award</vt:lpstr>
      <vt:lpstr>Motivate Award</vt:lpstr>
      <vt:lpstr>The Motivate Award goes to:</vt:lpstr>
      <vt:lpstr>Innovation Project Award</vt:lpstr>
      <vt:lpstr>Innovation Project Award</vt:lpstr>
      <vt:lpstr>The Innovation Project Award goes to:</vt:lpstr>
      <vt:lpstr>Robot Design Award</vt:lpstr>
      <vt:lpstr>Robot Design Award</vt:lpstr>
      <vt:lpstr>The Robot Design Award goes to:</vt:lpstr>
      <vt:lpstr>Robot Performance Award</vt:lpstr>
      <vt:lpstr>Robot Performance Award</vt:lpstr>
      <vt:lpstr>The Robot Performance Award goes to:</vt:lpstr>
      <vt:lpstr>Core Values Award</vt:lpstr>
      <vt:lpstr>Core Values Award</vt:lpstr>
      <vt:lpstr>The Core Values Award goes to:</vt:lpstr>
      <vt:lpstr>Champion’s Award</vt:lpstr>
      <vt:lpstr>Champion’s Award</vt:lpstr>
      <vt:lpstr>The Champion’s Award goes to:</vt:lpstr>
      <vt:lpstr>Five Teams will receive bids to advance to the Northeast Florida Regional Championship TODAY!</vt:lpstr>
      <vt:lpstr>Teams advancing to the Northeast Florida Regional Championship</vt:lpstr>
      <vt:lpstr>Collect your rubrics!</vt:lpstr>
      <vt:lpstr>Congratulations, Teams!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Brady Merkel</dc:creator>
  <cp:lastModifiedBy>Brady Merkel</cp:lastModifiedBy>
  <cp:revision>11</cp:revision>
  <dcterms:modified xsi:type="dcterms:W3CDTF">2025-06-01T14:36:07Z</dcterms:modified>
</cp:coreProperties>
</file>