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30"/>
  </p:notesMasterIdLst>
  <p:sldIdLst>
    <p:sldId id="301" r:id="rId2"/>
    <p:sldId id="259" r:id="rId3"/>
    <p:sldId id="260" r:id="rId4"/>
    <p:sldId id="298" r:id="rId5"/>
    <p:sldId id="302" r:id="rId6"/>
    <p:sldId id="265" r:id="rId7"/>
    <p:sldId id="266" r:id="rId8"/>
    <p:sldId id="267" r:id="rId9"/>
    <p:sldId id="30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68" r:id="rId20"/>
    <p:sldId id="269" r:id="rId21"/>
    <p:sldId id="270" r:id="rId22"/>
    <p:sldId id="292" r:id="rId23"/>
    <p:sldId id="293" r:id="rId24"/>
    <p:sldId id="294" r:id="rId25"/>
    <p:sldId id="303" r:id="rId26"/>
    <p:sldId id="304" r:id="rId27"/>
    <p:sldId id="305" r:id="rId28"/>
    <p:sldId id="306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36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Ref idx="1001">
        <a:schemeClr val="bg1"/>
      </p:bgRef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chemeClr val="tx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chemeClr val="tx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chemeClr val="tx1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9353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Ref idx="1001">
        <a:schemeClr val="bg1"/>
      </p:bgRef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5C54E28-03FC-57C4-08B3-8A2CAF7BBF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142" y="4406800"/>
            <a:ext cx="1387716" cy="62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FC0215-FC83-3984-532B-7109B7C2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5077-EB89-0091-466D-921C95B7B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24361-B3F3-7BD8-7D37-B1E1057AB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780-3E36-4981-AABA-86BCA52AC442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2DA80-51CA-781E-BD98-737620718A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028FA-BF15-C606-0AF1-DE1709F79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5781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2640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Awards Ceremony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/>
            <a:r>
              <a:rPr lang="en-US" dirty="0">
                <a:sym typeface="Roboto"/>
              </a:rPr>
              <a:t>Thank-</a:t>
            </a:r>
            <a:r>
              <a:rPr lang="en-US" dirty="0" err="1">
                <a:sym typeface="Roboto"/>
              </a:rPr>
              <a:t>yous</a:t>
            </a:r>
            <a:endParaRPr lang="en-US" dirty="0">
              <a:sym typeface="Roboto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78970-13F9-B011-35BE-440948AA9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501100" y="1316075"/>
            <a:ext cx="841935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Five Teams will receive bids to advance to the</a:t>
            </a:r>
            <a:br>
              <a:rPr lang="en" sz="2360" dirty="0">
                <a:highlight>
                  <a:schemeClr val="lt1"/>
                </a:highlight>
              </a:rPr>
            </a:br>
            <a:r>
              <a:rPr lang="en" sz="2360" dirty="0">
                <a:highlight>
                  <a:schemeClr val="lt1"/>
                </a:highlight>
              </a:rPr>
              <a:t>Northeast Florida Regional Championship TODAY!</a:t>
            </a:r>
            <a:endParaRPr sz="2360" dirty="0">
              <a:highlight>
                <a:schemeClr val="lt1"/>
              </a:highlight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 idx="4294967295"/>
          </p:nvPr>
        </p:nvSpPr>
        <p:spPr>
          <a:xfrm>
            <a:off x="2608263" y="252413"/>
            <a:ext cx="6535737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Team ADVANCEMENTS</a:t>
            </a:r>
            <a:endParaRPr sz="360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 idx="4294967295"/>
          </p:nvPr>
        </p:nvSpPr>
        <p:spPr>
          <a:xfrm>
            <a:off x="501100" y="2379663"/>
            <a:ext cx="8357150" cy="17097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ea typeface="Roboto Condensed"/>
                <a:cs typeface="Roboto Condensed"/>
                <a:sym typeface="Roboto Condensed"/>
              </a:rPr>
              <a:t>2 Teams will advance to World Festival in Houston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ea typeface="Roboto Condensed"/>
                <a:cs typeface="Roboto Condensed"/>
                <a:sym typeface="Roboto Condensed"/>
              </a:rPr>
              <a:t>1 Team will advance to the Open Africa Championship in South Africa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ea typeface="Roboto Condensed"/>
                <a:cs typeface="Roboto Condensed"/>
                <a:sym typeface="Roboto Condensed"/>
              </a:rPr>
              <a:t>1 Team will advance to Western Edge Open in California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A86E8"/>
                </a:solidFill>
                <a:latin typeface="+mj-lt"/>
                <a:ea typeface="Roboto"/>
                <a:cs typeface="Roboto"/>
                <a:sym typeface="Roboto"/>
              </a:rPr>
              <a:t>One alternative bid will be given out today.</a:t>
            </a:r>
            <a:endParaRPr sz="2000" dirty="0">
              <a:solidFill>
                <a:srgbClr val="4A86E8"/>
              </a:solidFill>
              <a:latin typeface="+mj-lt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 dirty="0">
                <a:highlight>
                  <a:schemeClr val="lt1"/>
                </a:highlight>
              </a:rPr>
              <a:t>Teams advancing to the Northeast Florida Regional Championship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 dirty="0">
                <a:highlight>
                  <a:schemeClr val="lt1"/>
                </a:highlight>
              </a:rPr>
              <a:t>Congratulations to teams:</a:t>
            </a:r>
            <a:endParaRPr b="1" dirty="0">
              <a:highlight>
                <a:schemeClr val="lt1"/>
              </a:highlight>
            </a:endParaRPr>
          </a:p>
        </p:txBody>
      </p:sp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Collect your rubrics!</a:t>
            </a:r>
            <a:endParaRPr dirty="0"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/>
              <a:t>We hope to see you at the</a:t>
            </a:r>
            <a:endParaRPr/>
          </a:p>
        </p:txBody>
      </p:sp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Thank you to our Volunteers!!!!!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T-Shirt Design Winner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 fontScale="92500" lnSpcReduction="10000"/>
          </a:bodyPr>
          <a:lstStyle/>
          <a:p>
            <a:pPr marL="228600" indent="0"/>
            <a:r>
              <a:rPr lang="en-US" dirty="0"/>
              <a:t>We asked teams to enter a T-Shirt Design</a:t>
            </a:r>
            <a:br>
              <a:rPr lang="en-US" dirty="0"/>
            </a:br>
            <a:r>
              <a:rPr lang="en-US" dirty="0"/>
              <a:t>for the Regional Championship…</a:t>
            </a:r>
            <a:br>
              <a:rPr lang="en-US" dirty="0"/>
            </a:br>
            <a:endParaRPr lang="en-US" dirty="0"/>
          </a:p>
          <a:p>
            <a:pPr marL="228600" indent="0"/>
            <a:r>
              <a:rPr lang="en-US" dirty="0"/>
              <a:t>This season’s winner is</a:t>
            </a:r>
          </a:p>
          <a:p>
            <a:pPr marL="228600" indent="0"/>
            <a:endParaRPr lang="en-US" dirty="0"/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4000" b="1" dirty="0"/>
              <a:t>{T-Shirt Award}</a:t>
            </a:r>
            <a:endParaRPr lang="en-US" sz="3900" b="1" i="0" dirty="0">
              <a:solidFill>
                <a:srgbClr val="202124"/>
              </a:solidFill>
              <a:effectLst/>
              <a:latin typeface="Roboto" panose="020B0604020202020204" charset="0"/>
            </a:endParaRPr>
          </a:p>
          <a:p>
            <a:pPr marL="228600" indent="0"/>
            <a:r>
              <a:rPr lang="en-US" dirty="0">
                <a:latin typeface="Roboto" panose="020B0604020202020204" charset="0"/>
                <a:ea typeface="Roboto" panose="020B0604020202020204" charset="0"/>
              </a:rPr>
              <a:t>The team wins an invitation to the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dirty="0">
                <a:latin typeface="Roboto" panose="020B0604020202020204" charset="0"/>
                <a:ea typeface="Roboto" panose="020B0604020202020204" charset="0"/>
              </a:rPr>
              <a:t>Regional Championship,</a:t>
            </a:r>
            <a:br>
              <a:rPr lang="en-US" dirty="0">
                <a:latin typeface="Roboto" panose="020B0604020202020204" charset="0"/>
                <a:ea typeface="Roboto" panose="020B060402020202020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Roboto" panose="020B0604020202020204" charset="0"/>
                <a:ea typeface="Roboto" panose="020B0604020202020204" charset="0"/>
              </a:rPr>
              <a:t>Legacy Park Multipurpose Center in Alachua, Florida</a:t>
            </a:r>
            <a:endParaRPr lang="en-US" sz="1200" dirty="0"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589</Words>
  <Application>Microsoft Office PowerPoint</Application>
  <PresentationFormat>On-screen Show (16:9)</PresentationFormat>
  <Paragraphs>72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Roboto</vt:lpstr>
      <vt:lpstr>Roboto Condensed</vt:lpstr>
      <vt:lpstr>Office Theme</vt:lpstr>
      <vt:lpstr>Awards Ceremony</vt:lpstr>
      <vt:lpstr>Thank-yous</vt:lpstr>
      <vt:lpstr>PowerPoint Presentation</vt:lpstr>
      <vt:lpstr>Local Sponsor</vt:lpstr>
      <vt:lpstr>Thank you to our Volunteers!!!!!</vt:lpstr>
      <vt:lpstr>The Coach/Mentor Award</vt:lpstr>
      <vt:lpstr>The Coach/Mentor Award</vt:lpstr>
      <vt:lpstr>The Coach/Mentor Award goes to:</vt:lpstr>
      <vt:lpstr>T-Shirt Design Winner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Five Teams will receive bids to advance to the Northeast Florida Regional Championship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Brady Merkel</dc:creator>
  <cp:lastModifiedBy>Brady Merkel</cp:lastModifiedBy>
  <cp:revision>16</cp:revision>
  <dcterms:modified xsi:type="dcterms:W3CDTF">2025-06-01T14:32:36Z</dcterms:modified>
</cp:coreProperties>
</file>