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0"/>
  </p:notesMasterIdLst>
  <p:sldIdLst>
    <p:sldId id="301" r:id="rId2"/>
    <p:sldId id="259" r:id="rId3"/>
    <p:sldId id="260" r:id="rId4"/>
    <p:sldId id="298" r:id="rId5"/>
    <p:sldId id="302" r:id="rId6"/>
    <p:sldId id="265" r:id="rId7"/>
    <p:sldId id="266" r:id="rId8"/>
    <p:sldId id="267" r:id="rId9"/>
    <p:sldId id="30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92" r:id="rId23"/>
    <p:sldId id="293" r:id="rId24"/>
    <p:sldId id="294" r:id="rId25"/>
    <p:sldId id="303" r:id="rId26"/>
    <p:sldId id="304" r:id="rId27"/>
    <p:sldId id="305" r:id="rId28"/>
    <p:sldId id="30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63497E25-CDA1-4359-BFE0-FE2836652BE1}"/>
    <pc:docChg chg="custSel delSld modSld modMainMaster">
      <pc:chgData name="Brady Merkel" userId="077b44faa59125c6" providerId="LiveId" clId="{63497E25-CDA1-4359-BFE0-FE2836652BE1}" dt="2025-06-01T14:06:14.940" v="86" actId="478"/>
      <pc:docMkLst>
        <pc:docMk/>
      </pc:docMkLst>
      <pc:sldChg chg="del">
        <pc:chgData name="Brady Merkel" userId="077b44faa59125c6" providerId="LiveId" clId="{63497E25-CDA1-4359-BFE0-FE2836652BE1}" dt="2025-03-23T23:18:10.594" v="2" actId="47"/>
        <pc:sldMkLst>
          <pc:docMk/>
          <pc:sldMk cId="0" sldId="256"/>
        </pc:sldMkLst>
      </pc:sldChg>
      <pc:sldChg chg="addSp delSp modSp mod chgLayout">
        <pc:chgData name="Brady Merkel" userId="077b44faa59125c6" providerId="LiveId" clId="{63497E25-CDA1-4359-BFE0-FE2836652BE1}" dt="2025-03-23T23:25:05.978" v="10" actId="27636"/>
        <pc:sldMkLst>
          <pc:docMk/>
          <pc:sldMk cId="0" sldId="259"/>
        </pc:sldMkLst>
        <pc:spChg chg="add mod ord">
          <ac:chgData name="Brady Merkel" userId="077b44faa59125c6" providerId="LiveId" clId="{63497E25-CDA1-4359-BFE0-FE2836652BE1}" dt="2025-03-23T23:25:05.978" v="10" actId="27636"/>
          <ac:spMkLst>
            <pc:docMk/>
            <pc:sldMk cId="0" sldId="259"/>
            <ac:spMk id="3" creationId="{05878970-13F9-B011-35BE-440948AA9787}"/>
          </ac:spMkLst>
        </pc:spChg>
        <pc:spChg chg="mod ord">
          <ac:chgData name="Brady Merkel" userId="077b44faa59125c6" providerId="LiveId" clId="{63497E25-CDA1-4359-BFE0-FE2836652BE1}" dt="2025-03-23T23:25:05.970" v="9" actId="6264"/>
          <ac:spMkLst>
            <pc:docMk/>
            <pc:sldMk cId="0" sldId="259"/>
            <ac:spMk id="8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6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6"/>
            <ac:spMk id="127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6"/>
            <ac:spMk id="128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7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7"/>
            <ac:spMk id="133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7"/>
            <ac:spMk id="134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9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9"/>
            <ac:spMk id="144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9"/>
            <ac:spMk id="145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0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0"/>
            <ac:spMk id="150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0"/>
            <ac:spMk id="151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2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2"/>
            <ac:spMk id="161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2"/>
            <ac:spMk id="16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3"/>
            <ac:spMk id="167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3"/>
            <ac:spMk id="168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5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5"/>
            <ac:spMk id="178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5"/>
            <ac:spMk id="17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6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6"/>
            <ac:spMk id="184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6"/>
            <ac:spMk id="185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8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8"/>
            <ac:spMk id="195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8"/>
            <ac:spMk id="196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9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9"/>
            <ac:spMk id="201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9"/>
            <ac:spMk id="20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3"/>
            <ac:spMk id="280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3"/>
            <ac:spMk id="281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4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4"/>
            <ac:spMk id="286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4"/>
            <ac:spMk id="287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8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8"/>
            <ac:spMk id="99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8"/>
            <ac:spMk id="100" creationId="{00000000-0000-0000-0000-000000000000}"/>
          </ac:spMkLst>
        </pc:spChg>
      </pc:sldChg>
      <pc:sldChg chg="delSp modSp mod">
        <pc:chgData name="Brady Merkel" userId="077b44faa59125c6" providerId="LiveId" clId="{63497E25-CDA1-4359-BFE0-FE2836652BE1}" dt="2025-06-01T14:06:14.940" v="86" actId="478"/>
        <pc:sldMkLst>
          <pc:docMk/>
          <pc:sldMk cId="854740014" sldId="300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854740014" sldId="300"/>
            <ac:spMk id="2" creationId="{4122A3F8-EFB9-FC12-0E0B-DB541BE52A16}"/>
          </ac:spMkLst>
        </pc:spChg>
        <pc:spChg chg="mod ord">
          <ac:chgData name="Brady Merkel" userId="077b44faa59125c6" providerId="LiveId" clId="{63497E25-CDA1-4359-BFE0-FE2836652BE1}" dt="2025-06-01T13:56:58.598" v="36" actId="27636"/>
          <ac:spMkLst>
            <pc:docMk/>
            <pc:sldMk cId="854740014" sldId="300"/>
            <ac:spMk id="3" creationId="{C03E5D99-93D5-50C0-6E73-973C60A71B26}"/>
          </ac:spMkLst>
        </pc:spChg>
        <pc:picChg chg="del">
          <ac:chgData name="Brady Merkel" userId="077b44faa59125c6" providerId="LiveId" clId="{63497E25-CDA1-4359-BFE0-FE2836652BE1}" dt="2025-06-01T14:06:14.940" v="86" actId="478"/>
          <ac:picMkLst>
            <pc:docMk/>
            <pc:sldMk cId="854740014" sldId="300"/>
            <ac:picMk id="5" creationId="{7CE04B72-2BA1-4604-359B-8D5898B010AC}"/>
          </ac:picMkLst>
        </pc:picChg>
      </pc:sldChg>
      <pc:sldChg chg="modSp mod">
        <pc:chgData name="Brady Merkel" userId="077b44faa59125c6" providerId="LiveId" clId="{63497E25-CDA1-4359-BFE0-FE2836652BE1}" dt="2025-03-23T23:51:44.825" v="13" actId="20577"/>
        <pc:sldMkLst>
          <pc:docMk/>
          <pc:sldMk cId="0" sldId="301"/>
        </pc:sldMkLst>
        <pc:spChg chg="mod">
          <ac:chgData name="Brady Merkel" userId="077b44faa59125c6" providerId="LiveId" clId="{63497E25-CDA1-4359-BFE0-FE2836652BE1}" dt="2025-03-23T23:51:44.825" v="13" actId="20577"/>
          <ac:spMkLst>
            <pc:docMk/>
            <pc:sldMk cId="0" sldId="301"/>
            <ac:spMk id="79" creationId="{00000000-0000-0000-0000-000000000000}"/>
          </ac:spMkLst>
        </pc:spChg>
      </pc:sldChg>
      <pc:sldChg chg="delSp modSp mod">
        <pc:chgData name="Brady Merkel" userId="077b44faa59125c6" providerId="LiveId" clId="{63497E25-CDA1-4359-BFE0-FE2836652BE1}" dt="2025-06-01T14:04:18.545" v="83" actId="478"/>
        <pc:sldMkLst>
          <pc:docMk/>
          <pc:sldMk cId="0" sldId="303"/>
        </pc:sldMkLst>
        <pc:spChg chg="mod">
          <ac:chgData name="Brady Merkel" userId="077b44faa59125c6" providerId="LiveId" clId="{63497E25-CDA1-4359-BFE0-FE2836652BE1}" dt="2025-06-01T14:03:26.643" v="78" actId="20577"/>
          <ac:spMkLst>
            <pc:docMk/>
            <pc:sldMk cId="0" sldId="303"/>
            <ac:spMk id="222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3"/>
            <ac:spMk id="225" creationId="{00000000-0000-0000-0000-000000000000}"/>
          </ac:spMkLst>
        </pc:spChg>
        <pc:spChg chg="mod">
          <ac:chgData name="Brady Merkel" userId="077b44faa59125c6" providerId="LiveId" clId="{63497E25-CDA1-4359-BFE0-FE2836652BE1}" dt="2025-06-01T14:04:02.643" v="82" actId="20577"/>
          <ac:spMkLst>
            <pc:docMk/>
            <pc:sldMk cId="0" sldId="303"/>
            <ac:spMk id="226" creationId="{00000000-0000-0000-0000-000000000000}"/>
          </ac:spMkLst>
        </pc:spChg>
        <pc:spChg chg="mod">
          <ac:chgData name="Brady Merkel" userId="077b44faa59125c6" providerId="LiveId" clId="{63497E25-CDA1-4359-BFE0-FE2836652BE1}" dt="2025-06-01T14:02:59.766" v="71" actId="2711"/>
          <ac:spMkLst>
            <pc:docMk/>
            <pc:sldMk cId="0" sldId="303"/>
            <ac:spMk id="227" creationId="{00000000-0000-0000-0000-000000000000}"/>
          </ac:spMkLst>
        </pc:spChg>
        <pc:picChg chg="del">
          <ac:chgData name="Brady Merkel" userId="077b44faa59125c6" providerId="LiveId" clId="{63497E25-CDA1-4359-BFE0-FE2836652BE1}" dt="2025-06-01T14:04:18.545" v="83" actId="478"/>
          <ac:picMkLst>
            <pc:docMk/>
            <pc:sldMk cId="0" sldId="303"/>
            <ac:picMk id="224" creationId="{00000000-0000-0000-0000-000000000000}"/>
          </ac:picMkLst>
        </pc:picChg>
      </pc:sldChg>
      <pc:sldChg chg="delSp modSp mod">
        <pc:chgData name="Brady Merkel" userId="077b44faa59125c6" providerId="LiveId" clId="{63497E25-CDA1-4359-BFE0-FE2836652BE1}" dt="2025-06-01T14:04:48.598" v="85" actId="2711"/>
        <pc:sldMkLst>
          <pc:docMk/>
          <pc:sldMk cId="0" sldId="304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4"/>
            <ac:spMk id="232" creationId="{00000000-0000-0000-0000-000000000000}"/>
          </ac:spMkLst>
        </pc:spChg>
        <pc:spChg chg="mod">
          <ac:chgData name="Brady Merkel" userId="077b44faa59125c6" providerId="LiveId" clId="{63497E25-CDA1-4359-BFE0-FE2836652BE1}" dt="2025-06-01T14:04:48.598" v="85" actId="2711"/>
          <ac:spMkLst>
            <pc:docMk/>
            <pc:sldMk cId="0" sldId="304"/>
            <ac:spMk id="242" creationId="{00000000-0000-0000-0000-000000000000}"/>
          </ac:spMkLst>
        </pc:spChg>
        <pc:picChg chg="del">
          <ac:chgData name="Brady Merkel" userId="077b44faa59125c6" providerId="LiveId" clId="{63497E25-CDA1-4359-BFE0-FE2836652BE1}" dt="2025-06-01T14:04:22.729" v="84" actId="478"/>
          <ac:picMkLst>
            <pc:docMk/>
            <pc:sldMk cId="0" sldId="304"/>
            <ac:picMk id="235" creationId="{00000000-0000-0000-0000-000000000000}"/>
          </ac:picMkLst>
        </pc:pic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305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5"/>
            <ac:spMk id="248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5"/>
            <ac:spMk id="249" creationId="{00000000-0000-0000-0000-000000000000}"/>
          </ac:spMkLst>
        </pc:spChg>
      </pc:sldChg>
      <pc:sldMasterChg chg="delSldLayout">
        <pc:chgData name="Brady Merkel" userId="077b44faa59125c6" providerId="LiveId" clId="{63497E25-CDA1-4359-BFE0-FE2836652BE1}" dt="2025-03-23T23:18:10.594" v="2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63497E25-CDA1-4359-BFE0-FE2836652BE1}" dt="2025-03-23T23:18:10.594" v="2" actId="47"/>
          <pc:sldLayoutMkLst>
            <pc:docMk/>
            <pc:sldMasterMk cId="0" sldId="2147483665"/>
            <pc:sldLayoutMk cId="3636124283" sldId="2147483666"/>
          </pc:sldLayoutMkLst>
        </pc:sldLayoutChg>
      </pc:sldMasterChg>
      <pc:sldMasterChg chg="modSldLayout">
        <pc:chgData name="Brady Merkel" userId="077b44faa59125c6" providerId="LiveId" clId="{63497E25-CDA1-4359-BFE0-FE2836652BE1}" dt="2025-03-23T23:51:13.317" v="12"/>
        <pc:sldMasterMkLst>
          <pc:docMk/>
          <pc:sldMasterMk cId="3257810563" sldId="2147483670"/>
        </pc:sldMasterMkLst>
        <pc:sldLayoutChg chg="setBg">
          <pc:chgData name="Brady Merkel" userId="077b44faa59125c6" providerId="LiveId" clId="{63497E25-CDA1-4359-BFE0-FE2836652BE1}" dt="2025-03-23T23:24:13.800" v="5"/>
          <pc:sldLayoutMkLst>
            <pc:docMk/>
            <pc:sldMasterMk cId="3257810563" sldId="2147483670"/>
            <pc:sldLayoutMk cId="3963360887" sldId="2147483682"/>
          </pc:sldLayoutMkLst>
        </pc:sldLayoutChg>
        <pc:sldLayoutChg chg="modSp setBg">
          <pc:chgData name="Brady Merkel" userId="077b44faa59125c6" providerId="LiveId" clId="{63497E25-CDA1-4359-BFE0-FE2836652BE1}" dt="2025-03-23T23:51:09.663" v="11"/>
          <pc:sldLayoutMkLst>
            <pc:docMk/>
            <pc:sldMasterMk cId="3257810563" sldId="2147483670"/>
            <pc:sldLayoutMk cId="1139353765" sldId="2147483683"/>
          </pc:sldLayoutMkLst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1" creationId="{00000000-0000-0000-0000-000000000000}"/>
            </ac:spMkLst>
          </pc:spChg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2" creationId="{00000000-0000-0000-0000-000000000000}"/>
            </ac:spMkLst>
          </pc:spChg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3" creationId="{00000000-0000-0000-0000-000000000000}"/>
            </ac:spMkLst>
          </pc:spChg>
        </pc:sldLayoutChg>
        <pc:sldLayoutChg chg="setBg">
          <pc:chgData name="Brady Merkel" userId="077b44faa59125c6" providerId="LiveId" clId="{63497E25-CDA1-4359-BFE0-FE2836652BE1}" dt="2025-03-23T23:51:13.317" v="12"/>
          <pc:sldLayoutMkLst>
            <pc:docMk/>
            <pc:sldMasterMk cId="3257810563" sldId="2147483670"/>
            <pc:sldLayoutMk cId="425107887" sldId="2147483684"/>
          </pc:sldLayoutMkLst>
        </pc:sldLayoutChg>
      </pc:sldMasterChg>
    </pc:docChg>
  </pc:docChgLst>
  <pc:docChgLst>
    <pc:chgData name="Brady Merkel" userId="077b44faa59125c6" providerId="LiveId" clId="{D075DFC6-1618-4A9F-A1E7-C8D8E2EC5169}"/>
    <pc:docChg chg="custSel addSld delSld modSld">
      <pc:chgData name="Brady Merkel" userId="077b44faa59125c6" providerId="LiveId" clId="{D075DFC6-1618-4A9F-A1E7-C8D8E2EC5169}" dt="2024-11-22T18:57:13.695" v="43" actId="47"/>
      <pc:docMkLst>
        <pc:docMk/>
      </pc:docMkLst>
      <pc:sldChg chg="add del setBg">
        <pc:chgData name="Brady Merkel" userId="077b44faa59125c6" providerId="LiveId" clId="{D075DFC6-1618-4A9F-A1E7-C8D8E2EC5169}" dt="2024-11-22T18:56:09.357" v="41"/>
        <pc:sldMkLst>
          <pc:docMk/>
          <pc:sldMk cId="0" sldId="25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5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5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0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61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2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3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0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1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2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3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4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5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6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7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8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4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5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7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298"/>
        </pc:sldMkLst>
      </pc:sldChg>
      <pc:sldChg chg="addSp modSp del mod">
        <pc:chgData name="Brady Merkel" userId="077b44faa59125c6" providerId="LiveId" clId="{D075DFC6-1618-4A9F-A1E7-C8D8E2EC5169}" dt="2024-11-22T18:56:08.517" v="40" actId="47"/>
        <pc:sldMkLst>
          <pc:docMk/>
          <pc:sldMk cId="3897328644" sldId="298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854740014" sldId="300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1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2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3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4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5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6"/>
        </pc:sldMkLst>
      </pc:sldChg>
      <pc:sldMasterChg chg="delSldLayout">
        <pc:chgData name="Brady Merkel" userId="077b44faa59125c6" providerId="LiveId" clId="{D075DFC6-1618-4A9F-A1E7-C8D8E2EC5169}" dt="2024-11-22T18:56:08.517" v="40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59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0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1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chemeClr val="tx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chemeClr val="tx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chemeClr val="tx1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35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Ref idx="1001">
        <a:schemeClr val="bg1"/>
      </p:bgRef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0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C0215-FC83-3984-532B-7109B7C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5077-EB89-0091-466D-921C95B7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4361-B3F3-7BD8-7D37-B1E1057AB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780-3E36-4981-AABA-86BCA52AC44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DA80-51CA-781E-BD98-737620718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28FA-BF15-C606-0AF1-DE1709F79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81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/>
            <a:r>
              <a:rPr lang="en-US" dirty="0">
                <a:sym typeface="Roboto"/>
              </a:rPr>
              <a:t>Thank-</a:t>
            </a:r>
            <a:r>
              <a:rPr lang="en-US" dirty="0" err="1">
                <a:sym typeface="Roboto"/>
              </a:rPr>
              <a:t>yous</a:t>
            </a:r>
            <a:endParaRPr lang="en-US" dirty="0">
              <a:sym typeface="Robo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8970-13F9-B011-35BE-440948AA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501100" y="1316075"/>
            <a:ext cx="841935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Five Teams will receive bids to advance to the</a:t>
            </a:r>
            <a:br>
              <a:rPr lang="en" sz="2360" dirty="0">
                <a:highlight>
                  <a:schemeClr val="lt1"/>
                </a:highlight>
              </a:rPr>
            </a:br>
            <a:r>
              <a:rPr lang="en" sz="2360" dirty="0">
                <a:highlight>
                  <a:schemeClr val="lt1"/>
                </a:highlight>
              </a:rPr>
              <a:t>Northeast Florida Regional Championship TODAY!</a:t>
            </a:r>
            <a:endParaRPr sz="2360" dirty="0">
              <a:highlight>
                <a:schemeClr val="lt1"/>
              </a:highlight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 idx="4294967295"/>
          </p:nvPr>
        </p:nvSpPr>
        <p:spPr>
          <a:xfrm>
            <a:off x="2608263" y="252413"/>
            <a:ext cx="65357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4294967295"/>
          </p:nvPr>
        </p:nvSpPr>
        <p:spPr>
          <a:xfrm>
            <a:off x="501100" y="2379663"/>
            <a:ext cx="8357150" cy="1709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2 Teams will advance to World Festival in Houston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1 Team will advance to the Open Africa Championship in South Africa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1 Team will advance to Western Edge Open in California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86E8"/>
                </a:solidFill>
                <a:latin typeface="+mj-lt"/>
                <a:ea typeface="Roboto"/>
                <a:cs typeface="Roboto"/>
                <a:sym typeface="Roboto"/>
              </a:rPr>
              <a:t>One alternative bid will be given out today.</a:t>
            </a:r>
            <a:endParaRPr sz="2000" dirty="0">
              <a:solidFill>
                <a:srgbClr val="4A86E8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 dirty="0">
                <a:highlight>
                  <a:schemeClr val="lt1"/>
                </a:highlight>
              </a:rPr>
              <a:t>Teams advancing to the Northeast Florida Regional Championship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>
                <a:highlight>
                  <a:schemeClr val="lt1"/>
                </a:highlight>
              </a:rPr>
              <a:t>Congratulations to teams: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Collect your rubrics!</a:t>
            </a:r>
            <a:endParaRPr dirty="0"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1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4000" b="1" dirty="0"/>
              <a:t>{T-Shirt Award}</a:t>
            </a:r>
            <a:endParaRPr lang="en-US" sz="3900" b="1" i="0" dirty="0">
              <a:solidFill>
                <a:srgbClr val="202124"/>
              </a:solidFill>
              <a:effectLst/>
              <a:latin typeface="Roboto" panose="020B0604020202020204" charset="0"/>
            </a:endParaRP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591</Words>
  <Application>Microsoft Office PowerPoint</Application>
  <PresentationFormat>On-screen Show (16:9)</PresentationFormat>
  <Paragraphs>72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Roboto Condensed</vt:lpstr>
      <vt:lpstr>Calibri</vt:lpstr>
      <vt:lpstr>Arial</vt:lpstr>
      <vt:lpstr>Roboto</vt:lpstr>
      <vt:lpstr>Calibri Light</vt:lpstr>
      <vt:lpstr>Office Theme</vt:lpstr>
      <vt:lpstr>SUBMERGEDSM Awards Ceremony</vt:lpstr>
      <vt:lpstr>Thank-yous</vt:lpstr>
      <vt:lpstr>PowerPoint Presentation</vt:lpstr>
      <vt:lpstr>Local Sponsor</vt:lpstr>
      <vt:lpstr>Thank you to our Volunteers!!!!!</vt:lpstr>
      <vt:lpstr>The Coach/Mentor Award</vt:lpstr>
      <vt:lpstr>The Coach/Mentor Award</vt:lpstr>
      <vt:lpstr>The Coach/Mentor Award goes to:</vt:lpstr>
      <vt:lpstr>T-Shirt Design Winner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Five Teams will receive bids to advance to the Northeast Florida Regional Championship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2025-06-01T14:06:18Z</dcterms:modified>
</cp:coreProperties>
</file>