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45"/>
  </p:notesMasterIdLst>
  <p:sldIdLst>
    <p:sldId id="301" r:id="rId2"/>
    <p:sldId id="259" r:id="rId3"/>
    <p:sldId id="260" r:id="rId4"/>
    <p:sldId id="298" r:id="rId5"/>
    <p:sldId id="302" r:id="rId6"/>
    <p:sldId id="262" r:id="rId7"/>
    <p:sldId id="263" r:id="rId8"/>
    <p:sldId id="264" r:id="rId9"/>
    <p:sldId id="265" r:id="rId10"/>
    <p:sldId id="266" r:id="rId11"/>
    <p:sldId id="267" r:id="rId12"/>
    <p:sldId id="300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68" r:id="rId35"/>
    <p:sldId id="269" r:id="rId36"/>
    <p:sldId id="270" r:id="rId37"/>
    <p:sldId id="292" r:id="rId38"/>
    <p:sldId id="293" r:id="rId39"/>
    <p:sldId id="294" r:id="rId40"/>
    <p:sldId id="303" r:id="rId41"/>
    <p:sldId id="304" r:id="rId42"/>
    <p:sldId id="305" r:id="rId43"/>
    <p:sldId id="306" r:id="rId44"/>
  </p:sldIdLst>
  <p:sldSz cx="9144000" cy="5143500" type="screen16x9"/>
  <p:notesSz cx="6858000" cy="9144000"/>
  <p:embeddedFontLst>
    <p:embeddedFont>
      <p:font typeface="Roboto" panose="020B0604020202020204" charset="0"/>
      <p:regular r:id="rId46"/>
      <p:bold r:id="rId47"/>
      <p:italic r:id="rId48"/>
      <p:boldItalic r:id="rId49"/>
    </p:embeddedFont>
    <p:embeddedFont>
      <p:font typeface="Roboto Condensed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8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88FFB2AE-8425-4146-BCD9-29D03DAD4556}"/>
    <pc:docChg chg="undo custSel addSld delSld modSld sldOrd modMainMaster">
      <pc:chgData name="Brady Merkel" userId="077b44faa59125c6" providerId="LiveId" clId="{88FFB2AE-8425-4146-BCD9-29D03DAD4556}" dt="2024-11-22T18:55:29.496" v="170" actId="404"/>
      <pc:docMkLst>
        <pc:docMk/>
      </pc:docMkLst>
      <pc:sldChg chg="del">
        <pc:chgData name="Brady Merkel" userId="077b44faa59125c6" providerId="LiveId" clId="{88FFB2AE-8425-4146-BCD9-29D03DAD4556}" dt="2024-11-22T18:45:36.002" v="17" actId="47"/>
        <pc:sldMkLst>
          <pc:docMk/>
          <pc:sldMk cId="0" sldId="25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3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6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8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9"/>
        </pc:sldMkLst>
      </pc:sldChg>
      <pc:sldChg chg="ord">
        <pc:chgData name="Brady Merkel" userId="077b44faa59125c6" providerId="LiveId" clId="{88FFB2AE-8425-4146-BCD9-29D03DAD4556}" dt="2024-11-22T18:48:45.263" v="27"/>
        <pc:sldMkLst>
          <pc:docMk/>
          <pc:sldMk cId="0" sldId="27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4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0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1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2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3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4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5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6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7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9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90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9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3"/>
        </pc:sldMkLst>
      </pc:sldChg>
      <pc:sldChg chg="del">
        <pc:chgData name="Brady Merkel" userId="077b44faa59125c6" providerId="LiveId" clId="{88FFB2AE-8425-4146-BCD9-29D03DAD4556}" dt="2024-11-22T18:52:11.824" v="119" actId="47"/>
        <pc:sldMkLst>
          <pc:docMk/>
          <pc:sldMk cId="0" sldId="295"/>
        </pc:sldMkLst>
      </pc:sldChg>
      <pc:sldChg chg="del modNotes">
        <pc:chgData name="Brady Merkel" userId="077b44faa59125c6" providerId="LiveId" clId="{88FFB2AE-8425-4146-BCD9-29D03DAD4556}" dt="2024-11-22T18:52:28.131" v="122" actId="47"/>
        <pc:sldMkLst>
          <pc:docMk/>
          <pc:sldMk cId="0" sldId="296"/>
        </pc:sldMkLst>
      </pc:sldChg>
      <pc:sldChg chg="del">
        <pc:chgData name="Brady Merkel" userId="077b44faa59125c6" providerId="LiveId" clId="{88FFB2AE-8425-4146-BCD9-29D03DAD4556}" dt="2024-11-22T18:52:43.740" v="124" actId="47"/>
        <pc:sldMkLst>
          <pc:docMk/>
          <pc:sldMk cId="0" sldId="297"/>
        </pc:sldMkLst>
      </pc:sldChg>
      <pc:sldChg chg="del">
        <pc:chgData name="Brady Merkel" userId="077b44faa59125c6" providerId="LiveId" clId="{88FFB2AE-8425-4146-BCD9-29D03DAD4556}" dt="2024-11-22T16:31:02.270" v="1" actId="47"/>
        <pc:sldMkLst>
          <pc:docMk/>
          <pc:sldMk cId="3897328644" sldId="299"/>
        </pc:sldMkLst>
      </pc:sldChg>
      <pc:sldChg chg="modSp add mod">
        <pc:chgData name="Brady Merkel" userId="077b44faa59125c6" providerId="LiveId" clId="{88FFB2AE-8425-4146-BCD9-29D03DAD4556}" dt="2024-11-22T18:54:28.502" v="155" actId="113"/>
        <pc:sldMkLst>
          <pc:docMk/>
          <pc:sldMk cId="854740014" sldId="300"/>
        </pc:sldMkLst>
      </pc:sldChg>
      <pc:sldChg chg="modSp add mod">
        <pc:chgData name="Brady Merkel" userId="077b44faa59125c6" providerId="LiveId" clId="{88FFB2AE-8425-4146-BCD9-29D03DAD4556}" dt="2024-11-22T18:45:41.209" v="18" actId="6549"/>
        <pc:sldMkLst>
          <pc:docMk/>
          <pc:sldMk cId="0" sldId="301"/>
        </pc:sldMkLst>
      </pc:sldChg>
      <pc:sldChg chg="delSp add mod">
        <pc:chgData name="Brady Merkel" userId="077b44faa59125c6" providerId="LiveId" clId="{88FFB2AE-8425-4146-BCD9-29D03DAD4556}" dt="2024-11-22T18:46:06.376" v="20" actId="21"/>
        <pc:sldMkLst>
          <pc:docMk/>
          <pc:sldMk cId="0" sldId="302"/>
        </pc:sldMkLst>
      </pc:sldChg>
      <pc:sldChg chg="delSp modSp add mod">
        <pc:chgData name="Brady Merkel" userId="077b44faa59125c6" providerId="LiveId" clId="{88FFB2AE-8425-4146-BCD9-29D03DAD4556}" dt="2024-11-22T18:55:00.503" v="156" actId="478"/>
        <pc:sldMkLst>
          <pc:docMk/>
          <pc:sldMk cId="0" sldId="303"/>
        </pc:sldMkLst>
      </pc:sldChg>
      <pc:sldChg chg="delSp modSp add mod">
        <pc:chgData name="Brady Merkel" userId="077b44faa59125c6" providerId="LiveId" clId="{88FFB2AE-8425-4146-BCD9-29D03DAD4556}" dt="2024-11-22T18:52:02.334" v="118" actId="1035"/>
        <pc:sldMkLst>
          <pc:docMk/>
          <pc:sldMk cId="0" sldId="304"/>
        </pc:sldMkLst>
      </pc:sldChg>
      <pc:sldChg chg="delSp modSp add mod">
        <pc:chgData name="Brady Merkel" userId="077b44faa59125c6" providerId="LiveId" clId="{88FFB2AE-8425-4146-BCD9-29D03DAD4556}" dt="2024-11-22T18:55:29.496" v="170" actId="404"/>
        <pc:sldMkLst>
          <pc:docMk/>
          <pc:sldMk cId="0" sldId="305"/>
        </pc:sldMkLst>
      </pc:sldChg>
      <pc:sldChg chg="modSp add mod">
        <pc:chgData name="Brady Merkel" userId="077b44faa59125c6" providerId="LiveId" clId="{88FFB2AE-8425-4146-BCD9-29D03DAD4556}" dt="2024-11-22T18:52:56.156" v="130" actId="6549"/>
        <pc:sldMkLst>
          <pc:docMk/>
          <pc:sldMk cId="0" sldId="306"/>
        </pc:sldMkLst>
      </pc:sldChg>
      <pc:sldMasterChg chg="modSldLayout">
        <pc:chgData name="Brady Merkel" userId="077b44faa59125c6" providerId="LiveId" clId="{88FFB2AE-8425-4146-BCD9-29D03DAD4556}" dt="2024-11-22T18:46:32.106" v="23" actId="732"/>
        <pc:sldMasterMkLst>
          <pc:docMk/>
          <pc:sldMasterMk cId="0" sldId="2147483665"/>
        </pc:sldMasterMkLst>
        <pc:sldLayoutChg chg="addSp modSp mod">
          <pc:chgData name="Brady Merkel" userId="077b44faa59125c6" providerId="LiveId" clId="{88FFB2AE-8425-4146-BCD9-29D03DAD4556}" dt="2024-11-22T18:46:32.106" v="23" actId="732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  <pc:docChgLst>
    <pc:chgData name="Brady Merkel" userId="077b44faa59125c6" providerId="LiveId" clId="{E242539A-166A-43D6-9CE7-B9B986C889D9}"/>
    <pc:docChg chg="custSel delSld modSld modMainMaster">
      <pc:chgData name="Brady Merkel" userId="077b44faa59125c6" providerId="LiveId" clId="{E242539A-166A-43D6-9CE7-B9B986C889D9}" dt="2025-03-23T23:34:28.477" v="15" actId="27636"/>
      <pc:docMkLst>
        <pc:docMk/>
      </pc:docMkLst>
      <pc:sldChg chg="del">
        <pc:chgData name="Brady Merkel" userId="077b44faa59125c6" providerId="LiveId" clId="{E242539A-166A-43D6-9CE7-B9B986C889D9}" dt="2025-03-23T23:34:06.044" v="12" actId="47"/>
        <pc:sldMkLst>
          <pc:docMk/>
          <pc:sldMk cId="0" sldId="256"/>
        </pc:sldMkLst>
      </pc:sldChg>
      <pc:sldChg chg="addSp delSp modSp mod chgLayout">
        <pc:chgData name="Brady Merkel" userId="077b44faa59125c6" providerId="LiveId" clId="{E242539A-166A-43D6-9CE7-B9B986C889D9}" dt="2025-03-23T23:34:28.477" v="15" actId="27636"/>
        <pc:sldMkLst>
          <pc:docMk/>
          <pc:sldMk cId="0" sldId="259"/>
        </pc:sldMkLst>
        <pc:spChg chg="add del mod">
          <ac:chgData name="Brady Merkel" userId="077b44faa59125c6" providerId="LiveId" clId="{E242539A-166A-43D6-9CE7-B9B986C889D9}" dt="2025-03-23T23:34:28.468" v="14" actId="6264"/>
          <ac:spMkLst>
            <pc:docMk/>
            <pc:sldMk cId="0" sldId="259"/>
            <ac:spMk id="2" creationId="{0AC650A8-E7C3-1459-531D-419CF9BFC4B3}"/>
          </ac:spMkLst>
        </pc:spChg>
        <pc:spChg chg="add mod ord">
          <ac:chgData name="Brady Merkel" userId="077b44faa59125c6" providerId="LiveId" clId="{E242539A-166A-43D6-9CE7-B9B986C889D9}" dt="2025-03-23T23:34:28.477" v="15" actId="27636"/>
          <ac:spMkLst>
            <pc:docMk/>
            <pc:sldMk cId="0" sldId="259"/>
            <ac:spMk id="3" creationId="{389E9022-4B72-94B8-EF38-50A50E917B8E}"/>
          </ac:spMkLst>
        </pc:spChg>
        <pc:spChg chg="mod ord">
          <ac:chgData name="Brady Merkel" userId="077b44faa59125c6" providerId="LiveId" clId="{E242539A-166A-43D6-9CE7-B9B986C889D9}" dt="2025-03-23T23:34:28.468" v="14" actId="6264"/>
          <ac:spMkLst>
            <pc:docMk/>
            <pc:sldMk cId="0" sldId="259"/>
            <ac:spMk id="89" creationId="{00000000-0000-0000-0000-000000000000}"/>
          </ac:spMkLst>
        </pc:spChg>
      </pc:sldChg>
      <pc:sldChg chg="modSp mod">
        <pc:chgData name="Brady Merkel" userId="077b44faa59125c6" providerId="LiveId" clId="{E242539A-166A-43D6-9CE7-B9B986C889D9}" dt="2025-03-23T23:34:18.477" v="13" actId="20577"/>
        <pc:sldMkLst>
          <pc:docMk/>
          <pc:sldMk cId="0" sldId="301"/>
        </pc:sldMkLst>
        <pc:spChg chg="mod">
          <ac:chgData name="Brady Merkel" userId="077b44faa59125c6" providerId="LiveId" clId="{E242539A-166A-43D6-9CE7-B9B986C889D9}" dt="2025-03-23T23:34:18.477" v="13" actId="20577"/>
          <ac:spMkLst>
            <pc:docMk/>
            <pc:sldMk cId="0" sldId="301"/>
            <ac:spMk id="79" creationId="{00000000-0000-0000-0000-000000000000}"/>
          </ac:spMkLst>
        </pc:spChg>
      </pc:sldChg>
      <pc:sldMasterChg chg="setBg delSldLayout modSldLayout">
        <pc:chgData name="Brady Merkel" userId="077b44faa59125c6" providerId="LiveId" clId="{E242539A-166A-43D6-9CE7-B9B986C889D9}" dt="2025-03-23T23:34:06.044" v="12" actId="47"/>
        <pc:sldMasterMkLst>
          <pc:docMk/>
          <pc:sldMasterMk cId="0" sldId="2147483665"/>
        </pc:sldMasterMkLst>
        <pc:sldLayoutChg chg="del setBg">
          <pc:chgData name="Brady Merkel" userId="077b44faa59125c6" providerId="LiveId" clId="{E242539A-166A-43D6-9CE7-B9B986C889D9}" dt="2025-03-23T23:34:06.044" v="12" actId="47"/>
          <pc:sldLayoutMkLst>
            <pc:docMk/>
            <pc:sldMasterMk cId="0" sldId="2147483665"/>
            <pc:sldLayoutMk cId="0" sldId="2147483659"/>
          </pc:sldLayoutMkLst>
        </pc:sldLayoutChg>
        <pc:sldLayoutChg chg="setBg">
          <pc:chgData name="Brady Merkel" userId="077b44faa59125c6" providerId="LiveId" clId="{E242539A-166A-43D6-9CE7-B9B986C889D9}" dt="2025-03-23T23:33:04.755" v="6"/>
          <pc:sldLayoutMkLst>
            <pc:docMk/>
            <pc:sldMasterMk cId="0" sldId="2147483665"/>
            <pc:sldLayoutMk cId="0" sldId="2147483660"/>
          </pc:sldLayoutMkLst>
        </pc:sldLayoutChg>
        <pc:sldLayoutChg chg="modSp setBg">
          <pc:chgData name="Brady Merkel" userId="077b44faa59125c6" providerId="LiveId" clId="{E242539A-166A-43D6-9CE7-B9B986C889D9}" dt="2025-03-23T23:33:24.078" v="8" actId="207"/>
          <pc:sldLayoutMkLst>
            <pc:docMk/>
            <pc:sldMasterMk cId="0" sldId="2147483665"/>
            <pc:sldLayoutMk cId="0" sldId="2147483661"/>
          </pc:sldLayoutMkLst>
          <pc:spChg chg="mod">
            <ac:chgData name="Brady Merkel" userId="077b44faa59125c6" providerId="LiveId" clId="{E242539A-166A-43D6-9CE7-B9B986C889D9}" dt="2025-03-23T23:33:24.078" v="8" actId="207"/>
            <ac:spMkLst>
              <pc:docMk/>
              <pc:sldMasterMk cId="0" sldId="2147483665"/>
              <pc:sldLayoutMk cId="0" sldId="2147483661"/>
              <ac:spMk id="61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3-23T23:33:24.078" v="8" actId="207"/>
            <ac:spMkLst>
              <pc:docMk/>
              <pc:sldMasterMk cId="0" sldId="2147483665"/>
              <pc:sldLayoutMk cId="0" sldId="2147483661"/>
              <ac:spMk id="62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3-23T23:33:24.078" v="8" actId="207"/>
            <ac:spMkLst>
              <pc:docMk/>
              <pc:sldMasterMk cId="0" sldId="2147483665"/>
              <pc:sldLayoutMk cId="0" sldId="2147483661"/>
              <ac:spMk id="63" creationId="{00000000-0000-0000-0000-000000000000}"/>
            </ac:spMkLst>
          </pc:spChg>
        </pc:sldLayoutChg>
        <pc:sldLayoutChg chg="setBg">
          <pc:chgData name="Brady Merkel" userId="077b44faa59125c6" providerId="LiveId" clId="{E242539A-166A-43D6-9CE7-B9B986C889D9}" dt="2025-03-23T23:33:31.506" v="9"/>
          <pc:sldLayoutMkLst>
            <pc:docMk/>
            <pc:sldMasterMk cId="0" sldId="2147483665"/>
            <pc:sldLayoutMk cId="0" sldId="2147483662"/>
          </pc:sldLayoutMkLst>
        </pc:sldLayoutChg>
        <pc:sldLayoutChg chg="setBg">
          <pc:chgData name="Brady Merkel" userId="077b44faa59125c6" providerId="LiveId" clId="{E242539A-166A-43D6-9CE7-B9B986C889D9}" dt="2025-03-23T23:33:36.938" v="10"/>
          <pc:sldLayoutMkLst>
            <pc:docMk/>
            <pc:sldMasterMk cId="0" sldId="2147483665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bg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chemeClr val="tx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chemeClr val="tx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chemeClr val="tx1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chemeClr val="bg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2720195" y="598595"/>
            <a:ext cx="6119004" cy="67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  <a:defRPr sz="24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•"/>
              <a:defRPr sz="20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739" b="16247"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2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9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Doc Bots (66269)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&amp; 18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Breakthrough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Engineering Excellence Award}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/>
            <a:r>
              <a:rPr lang="en-US">
                <a:sym typeface="Roboto"/>
              </a:rPr>
              <a:t>Thank-yous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9022-4B72-94B8-EF38-50A50E917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Rising All-Star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Motivate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5 Teams will receive bids to advance to the Northeast Florida Regional Championship on January 17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&amp; 18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2025 TODAY!</a:t>
            </a:r>
            <a:endParaRPr sz="2360" dirty="0">
              <a:highlight>
                <a:schemeClr val="lt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50" y="-429825"/>
            <a:ext cx="206660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2255251" y="251850"/>
            <a:ext cx="6537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142500" y="2380300"/>
            <a:ext cx="8859000" cy="17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 FEBRUARY 8</a:t>
            </a:r>
            <a:r>
              <a:rPr lang="en" sz="1500" baseline="30000" dirty="0">
                <a:highlight>
                  <a:schemeClr val="lt1"/>
                </a:highlight>
              </a:rPr>
              <a:t>TH</a:t>
            </a:r>
            <a:r>
              <a:rPr lang="en" sz="1500" dirty="0">
                <a:highlight>
                  <a:schemeClr val="lt1"/>
                </a:highlight>
              </a:rPr>
              <a:t> 2025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 April 16th - 19th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 May 7 - 9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 May 30 - June 1 205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 June 24-28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3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25" y="829750"/>
            <a:ext cx="2396925" cy="23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{Volunteer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843</Words>
  <Application>Microsoft Office PowerPoint</Application>
  <PresentationFormat>On-screen Show (16:9)</PresentationFormat>
  <Paragraphs>97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Roboto Condensed</vt:lpstr>
      <vt:lpstr>Roboto</vt:lpstr>
      <vt:lpstr>Essential</vt:lpstr>
      <vt:lpstr>SUBMERGEDSM Awards Ceremony</vt:lpstr>
      <vt:lpstr>Thank-yous</vt:lpstr>
      <vt:lpstr>PowerPoint Presentation</vt:lpstr>
      <vt:lpstr>Local Sponsor</vt:lpstr>
      <vt:lpstr>Thank you to our Volunteers!!!!!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T-Shirt Design Winner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5 Teams will receive bids to advance to the Northeast Florida Regional Championship on January 17th &amp; 18th 2025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Brady Merkel</dc:creator>
  <cp:lastModifiedBy>Brady Merkel</cp:lastModifiedBy>
  <cp:revision>11</cp:revision>
  <dcterms:modified xsi:type="dcterms:W3CDTF">2025-03-23T23:34:40Z</dcterms:modified>
</cp:coreProperties>
</file>