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embeddedFontLst>
    <p:embeddedFont>
      <p:font typeface="Robo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ady Merke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11T15:05:01.771">
    <p:pos x="6000" y="0"/>
    <p:text>Can we move the Core Values Aware slides to right before the Champion's Award? It is much more important than the other awards and should be later in the presentation. Similarly, the Motivate, Rising All-Star, Engineering Excellence, and Breakthrough awards should be earlier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56fc09ca8_2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g2d56fc09ca8_2_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PLEASE NOTE THE FOLLOWING USAGE REQUIREMENTS FOR THE </a:t>
            </a:r>
            <a:r>
              <a:rPr i="1" lang="en"/>
              <a:t>FIRST</a:t>
            </a:r>
            <a:r>
              <a:rPr baseline="30000" lang="en"/>
              <a:t>®</a:t>
            </a:r>
            <a:r>
              <a:rPr lang="en"/>
              <a:t> DIVE</a:t>
            </a:r>
            <a:r>
              <a:rPr baseline="30000" lang="en"/>
              <a:t>SM</a:t>
            </a:r>
            <a:r>
              <a:rPr lang="en"/>
              <a:t> presented by Qualcomm template.</a:t>
            </a:r>
            <a:endParaRPr/>
          </a:p>
          <a:p>
            <a:pPr indent="0" lvl="0" marL="0" rtl="0" algn="l">
              <a:spcBef>
                <a:spcPts val="0"/>
              </a:spcBef>
              <a:spcAft>
                <a:spcPts val="0"/>
              </a:spcAft>
              <a:buNone/>
            </a:pPr>
            <a:r>
              <a:t/>
            </a:r>
            <a:endParaRPr/>
          </a:p>
          <a:p>
            <a:pPr indent="-171450" lvl="0" marL="171450" rtl="0" algn="l">
              <a:spcBef>
                <a:spcPts val="0"/>
              </a:spcBef>
              <a:spcAft>
                <a:spcPts val="0"/>
              </a:spcAft>
              <a:buSzPts val="1200"/>
              <a:buFont typeface="Arial"/>
              <a:buChar char="•"/>
            </a:pPr>
            <a:r>
              <a:rPr lang="en"/>
              <a:t>Presentations using this deck must include the FIRST DIVEcover slide (Slide 1) to ensure recognition of our presenting sponsor, Qualcomm.</a:t>
            </a:r>
            <a:endParaRPr/>
          </a:p>
          <a:p>
            <a:pPr indent="-171450" lvl="0" marL="171450" rtl="0" algn="l">
              <a:spcBef>
                <a:spcPts val="0"/>
              </a:spcBef>
              <a:spcAft>
                <a:spcPts val="0"/>
              </a:spcAft>
              <a:buSzPts val="1200"/>
              <a:buFont typeface="Arial"/>
              <a:buChar char="•"/>
            </a:pPr>
            <a:r>
              <a:rPr lang="en"/>
              <a:t>Do not modify the template or overlap any of the built-in graphics.</a:t>
            </a:r>
            <a:endParaRPr/>
          </a:p>
          <a:p>
            <a:pPr indent="-171450" lvl="0" marL="171450" rtl="0" algn="l">
              <a:spcBef>
                <a:spcPts val="0"/>
              </a:spcBef>
              <a:spcAft>
                <a:spcPts val="0"/>
              </a:spcAft>
              <a:buSzPts val="1200"/>
              <a:buFont typeface="Arial"/>
              <a:buChar char="•"/>
            </a:pPr>
            <a:r>
              <a:rPr lang="en"/>
              <a:t>This template uses the Roboto font family, which can be downloaded for free at </a:t>
            </a:r>
            <a:r>
              <a:rPr b="1" lang="en"/>
              <a:t>fonts.google.com/specimen/Roboto</a:t>
            </a:r>
            <a:endParaRPr/>
          </a:p>
          <a:p>
            <a:pPr indent="-171450" lvl="0" marL="171450" rtl="0" algn="l">
              <a:spcBef>
                <a:spcPts val="0"/>
              </a:spcBef>
              <a:spcAft>
                <a:spcPts val="0"/>
              </a:spcAft>
              <a:buClr>
                <a:srgbClr val="1E1F21"/>
              </a:buClr>
              <a:buSzPts val="1200"/>
              <a:buFont typeface="Arial"/>
              <a:buChar char="•"/>
            </a:pPr>
            <a:r>
              <a:rPr lang="en"/>
              <a:t>Any text use of </a:t>
            </a:r>
            <a:r>
              <a:rPr i="1" lang="en"/>
              <a:t>FIRST</a:t>
            </a:r>
            <a:r>
              <a:rPr lang="en"/>
              <a:t> should be in italics. Please see the </a:t>
            </a:r>
            <a:r>
              <a:rPr i="1" lang="en"/>
              <a:t>FIRST</a:t>
            </a:r>
            <a:r>
              <a:rPr lang="en"/>
              <a:t> Brand &amp; Design Guidelines for more: www.firstinspires.org/brand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56fc09ca8_2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d56fc09ca8_2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56fc09ca8_2_6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d56fc09ca8_2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56fc09ca8_2_6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d56fc09ca8_2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56fc09ca8_2_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d56fc09ca8_2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56fc09ca8_2_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d56fc09ca8_2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56fc09ca8_2_8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d56fc09ca8_2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56fc09ca8_2_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d56fc09ca8_2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56fc09ca8_2_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d56fc09ca8_2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56fc09ca8_2_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d56fc09ca8_2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56fc09ca8_2_1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d56fc09ca8_2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56fc09ca8_2_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d56fc09ca8_2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56fc09ca8_2_1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d56fc09ca8_2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56fc09ca8_2_1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d56fc09ca8_2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56fc09ca8_2_1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d56fc09ca8_2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56fc09ca8_2_1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d56fc09ca8_2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56fc09ca8_2_1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d56fc09ca8_2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56fc09ca8_2_1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d56fc09ca8_2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56fc09ca8_2_1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d56fc09ca8_2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56fc09ca8_2_1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d56fc09ca8_2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56fc09ca8_2_1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d56fc09ca8_2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56fc09ca8_2_1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d56fc09ca8_2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56fc09ca8_2_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d56fc09ca8_2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56fc09ca8_2_1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d56fc09ca8_2_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56fc09ca8_2_15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d56fc09ca8_2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56fc09ca8_2_1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d56fc09ca8_2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56fc09ca8_2_1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d56fc09ca8_2_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56fc09ca8_2_1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d56fc09ca8_2_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56fc09ca8_2_1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d56fc09ca8_2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56fc09ca8_2_1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d56fc09ca8_2_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56fc09ca8_2_18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2d56fc09ca8_2_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56fc09ca8_2_1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d56fc09ca8_2_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56fc09ca8_2_1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d56fc09ca8_2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56fc09ca8_2_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d56fc09ca8_2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56fc09ca8_2_2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d56fc09ca8_2_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56fc09ca8_2_20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d56fc09ca8_2_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56fc09ca8_2_2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d56fc09ca8_2_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56fc09ca8_2_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d56fc09ca8_2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56fc09ca8_2_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d56fc09ca8_2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56fc09ca8_2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d56fc09ca8_2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56fc09ca8_2_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d56fc09ca8_2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56fc09ca8_2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d56fc09ca8_2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lcome Slide" type="tx">
  <p:cSld name="TITLE_AND_BODY">
    <p:spTree>
      <p:nvGrpSpPr>
        <p:cNvPr id="54" name="Shape 54"/>
        <p:cNvGrpSpPr/>
        <p:nvPr/>
      </p:nvGrpSpPr>
      <p:grpSpPr>
        <a:xfrm>
          <a:off x="0" y="0"/>
          <a:ext cx="0" cy="0"/>
          <a:chOff x="0" y="0"/>
          <a:chExt cx="0" cy="0"/>
        </a:xfrm>
      </p:grpSpPr>
      <p:sp>
        <p:nvSpPr>
          <p:cNvPr id="55" name="Google Shape;55;p14"/>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457198" y="884807"/>
            <a:ext cx="8289236" cy="640081"/>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8" name="Google Shape;58;p15"/>
          <p:cNvSpPr txBox="1"/>
          <p:nvPr>
            <p:ph idx="1" type="body"/>
          </p:nvPr>
        </p:nvSpPr>
        <p:spPr>
          <a:xfrm>
            <a:off x="457198" y="1667435"/>
            <a:ext cx="8289237" cy="29368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9" name="Google Shape;59;p15"/>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6"/>
          <p:cNvSpPr txBox="1"/>
          <p:nvPr>
            <p:ph type="title"/>
          </p:nvPr>
        </p:nvSpPr>
        <p:spPr>
          <a:xfrm>
            <a:off x="341611" y="1011929"/>
            <a:ext cx="8460778" cy="654326"/>
          </a:xfrm>
          <a:prstGeom prst="rect">
            <a:avLst/>
          </a:prstGeom>
          <a:noFill/>
          <a:ln>
            <a:noFill/>
          </a:ln>
        </p:spPr>
        <p:txBody>
          <a:bodyPr anchorCtr="0" anchor="t" bIns="0" lIns="0" spcFirstLastPara="1" rIns="0" wrap="square" tIns="0">
            <a:normAutofit/>
          </a:bodyPr>
          <a:lstStyle>
            <a:lvl1pPr lvl="0" algn="ctr">
              <a:lnSpc>
                <a:spcPct val="90000"/>
              </a:lnSpc>
              <a:spcBef>
                <a:spcPts val="0"/>
              </a:spcBef>
              <a:spcAft>
                <a:spcPts val="0"/>
              </a:spcAft>
              <a:buClr>
                <a:srgbClr val="FFFFFF"/>
              </a:buClr>
              <a:buSzPts val="3600"/>
              <a:buFont typeface="Roboto"/>
              <a:buNone/>
              <a:defRPr sz="3600">
                <a:solidFill>
                  <a:srgbClr val="FFFFFF"/>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2" name="Google Shape;62;p16"/>
          <p:cNvSpPr txBox="1"/>
          <p:nvPr>
            <p:ph idx="1" type="body"/>
          </p:nvPr>
        </p:nvSpPr>
        <p:spPr>
          <a:xfrm>
            <a:off x="344557" y="2024683"/>
            <a:ext cx="8460777" cy="360368"/>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600"/>
              </a:spcBef>
              <a:spcAft>
                <a:spcPts val="0"/>
              </a:spcAft>
              <a:buClr>
                <a:srgbClr val="FFFFFF"/>
              </a:buClr>
              <a:buSzPts val="2200"/>
              <a:buFont typeface="Roboto"/>
              <a:buNone/>
              <a:defRPr sz="2200">
                <a:solidFill>
                  <a:srgbClr val="FFFFFF"/>
                </a:solidFill>
              </a:defRPr>
            </a:lvl1pPr>
            <a:lvl2pPr indent="-228600" lvl="1" marL="914400" algn="ctr">
              <a:lnSpc>
                <a:spcPct val="100000"/>
              </a:lnSpc>
              <a:spcBef>
                <a:spcPts val="600"/>
              </a:spcBef>
              <a:spcAft>
                <a:spcPts val="0"/>
              </a:spcAft>
              <a:buClr>
                <a:srgbClr val="FFFFFF"/>
              </a:buClr>
              <a:buSzPts val="2200"/>
              <a:buFont typeface="Roboto"/>
              <a:buNone/>
              <a:defRPr sz="2200">
                <a:solidFill>
                  <a:srgbClr val="FFFFFF"/>
                </a:solidFill>
              </a:defRPr>
            </a:lvl2pPr>
            <a:lvl3pPr indent="-228600" lvl="2" marL="1371600" algn="ctr">
              <a:lnSpc>
                <a:spcPct val="100000"/>
              </a:lnSpc>
              <a:spcBef>
                <a:spcPts val="600"/>
              </a:spcBef>
              <a:spcAft>
                <a:spcPts val="0"/>
              </a:spcAft>
              <a:buClr>
                <a:srgbClr val="FFFFFF"/>
              </a:buClr>
              <a:buSzPts val="2200"/>
              <a:buFont typeface="Roboto"/>
              <a:buNone/>
              <a:defRPr sz="2200">
                <a:solidFill>
                  <a:srgbClr val="FFFFFF"/>
                </a:solidFill>
              </a:defRPr>
            </a:lvl3pPr>
            <a:lvl4pPr indent="-228600" lvl="3" marL="1828800" algn="ctr">
              <a:lnSpc>
                <a:spcPct val="100000"/>
              </a:lnSpc>
              <a:spcBef>
                <a:spcPts val="600"/>
              </a:spcBef>
              <a:spcAft>
                <a:spcPts val="0"/>
              </a:spcAft>
              <a:buClr>
                <a:srgbClr val="FFFFFF"/>
              </a:buClr>
              <a:buSzPts val="2200"/>
              <a:buFont typeface="Roboto"/>
              <a:buNone/>
              <a:defRPr sz="2200">
                <a:solidFill>
                  <a:srgbClr val="FFFFFF"/>
                </a:solidFill>
              </a:defRPr>
            </a:lvl4pPr>
            <a:lvl5pPr indent="-228600" lvl="4" marL="2286000" algn="ctr">
              <a:lnSpc>
                <a:spcPct val="100000"/>
              </a:lnSpc>
              <a:spcBef>
                <a:spcPts val="600"/>
              </a:spcBef>
              <a:spcAft>
                <a:spcPts val="0"/>
              </a:spcAft>
              <a:buClr>
                <a:srgbClr val="FFFFFF"/>
              </a:buClr>
              <a:buSzPts val="2200"/>
              <a:buFont typeface="Roboto"/>
              <a:buNone/>
              <a:defRPr sz="2200">
                <a:solidFill>
                  <a:srgbClr val="FFFFFF"/>
                </a:solidFill>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63" name="Google Shape;63;p16"/>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icture with Caption">
  <p:cSld name="7_Picture with Caption">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7"/>
          <p:cNvSpPr txBox="1"/>
          <p:nvPr>
            <p:ph type="title"/>
          </p:nvPr>
        </p:nvSpPr>
        <p:spPr>
          <a:xfrm>
            <a:off x="457198" y="398045"/>
            <a:ext cx="8289236" cy="609599"/>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6" name="Google Shape;66;p17"/>
          <p:cNvSpPr txBox="1"/>
          <p:nvPr>
            <p:ph idx="1" type="body"/>
          </p:nvPr>
        </p:nvSpPr>
        <p:spPr>
          <a:xfrm>
            <a:off x="457198" y="1143000"/>
            <a:ext cx="8289237" cy="2419397"/>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67" name="Google Shape;67;p17"/>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8"/>
          <p:cNvSpPr txBox="1"/>
          <p:nvPr>
            <p:ph type="title"/>
          </p:nvPr>
        </p:nvSpPr>
        <p:spPr>
          <a:xfrm>
            <a:off x="2720195" y="598595"/>
            <a:ext cx="6119004" cy="675864"/>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0" name="Google Shape;70;p18"/>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vl1pPr>
            <a:lvl2pPr indent="0" lvl="1" marL="0" algn="r">
              <a:lnSpc>
                <a:spcPct val="100000"/>
              </a:lnSpc>
              <a:spcBef>
                <a:spcPts val="0"/>
              </a:spcBef>
              <a:spcAft>
                <a:spcPts val="0"/>
              </a:spcAft>
              <a:buClr>
                <a:srgbClr val="000000"/>
              </a:buClr>
              <a:buSzPts val="1200"/>
              <a:buFont typeface="Arial"/>
              <a:buNone/>
              <a:defRPr sz="1200"/>
            </a:lvl2pPr>
            <a:lvl3pPr indent="0" lvl="2" marL="0" algn="r">
              <a:lnSpc>
                <a:spcPct val="100000"/>
              </a:lnSpc>
              <a:spcBef>
                <a:spcPts val="0"/>
              </a:spcBef>
              <a:spcAft>
                <a:spcPts val="0"/>
              </a:spcAft>
              <a:buClr>
                <a:srgbClr val="000000"/>
              </a:buClr>
              <a:buSzPts val="1200"/>
              <a:buFont typeface="Arial"/>
              <a:buNone/>
              <a:defRPr sz="1200"/>
            </a:lvl3pPr>
            <a:lvl4pPr indent="0" lvl="3" marL="0" algn="r">
              <a:lnSpc>
                <a:spcPct val="100000"/>
              </a:lnSpc>
              <a:spcBef>
                <a:spcPts val="0"/>
              </a:spcBef>
              <a:spcAft>
                <a:spcPts val="0"/>
              </a:spcAft>
              <a:buClr>
                <a:srgbClr val="000000"/>
              </a:buClr>
              <a:buSzPts val="1200"/>
              <a:buFont typeface="Arial"/>
              <a:buNone/>
              <a:defRPr sz="1200"/>
            </a:lvl4pPr>
            <a:lvl5pPr indent="0" lvl="4" marL="0" algn="r">
              <a:lnSpc>
                <a:spcPct val="100000"/>
              </a:lnSpc>
              <a:spcBef>
                <a:spcPts val="0"/>
              </a:spcBef>
              <a:spcAft>
                <a:spcPts val="0"/>
              </a:spcAft>
              <a:buClr>
                <a:srgbClr val="000000"/>
              </a:buClr>
              <a:buSzPts val="1200"/>
              <a:buFont typeface="Arial"/>
              <a:buNone/>
              <a:defRPr sz="1200"/>
            </a:lvl5pPr>
            <a:lvl6pPr indent="0" lvl="5" marL="0" algn="r">
              <a:lnSpc>
                <a:spcPct val="100000"/>
              </a:lnSpc>
              <a:spcBef>
                <a:spcPts val="0"/>
              </a:spcBef>
              <a:spcAft>
                <a:spcPts val="0"/>
              </a:spcAft>
              <a:buClr>
                <a:srgbClr val="000000"/>
              </a:buClr>
              <a:buSzPts val="1200"/>
              <a:buFont typeface="Arial"/>
              <a:buNone/>
              <a:defRPr sz="1200"/>
            </a:lvl6pPr>
            <a:lvl7pPr indent="0" lvl="6" marL="0" algn="r">
              <a:lnSpc>
                <a:spcPct val="100000"/>
              </a:lnSpc>
              <a:spcBef>
                <a:spcPts val="0"/>
              </a:spcBef>
              <a:spcAft>
                <a:spcPts val="0"/>
              </a:spcAft>
              <a:buClr>
                <a:srgbClr val="000000"/>
              </a:buClr>
              <a:buSzPts val="1200"/>
              <a:buFont typeface="Arial"/>
              <a:buNone/>
              <a:defRPr sz="1200"/>
            </a:lvl7pPr>
            <a:lvl8pPr indent="0" lvl="7" marL="0" algn="r">
              <a:lnSpc>
                <a:spcPct val="100000"/>
              </a:lnSpc>
              <a:spcBef>
                <a:spcPts val="0"/>
              </a:spcBef>
              <a:spcAft>
                <a:spcPts val="0"/>
              </a:spcAft>
              <a:buClr>
                <a:srgbClr val="000000"/>
              </a:buClr>
              <a:buSzPts val="1200"/>
              <a:buFont typeface="Arial"/>
              <a:buNone/>
              <a:defRPr sz="1200"/>
            </a:lvl8pPr>
            <a:lvl9pPr indent="0" lvl="8" marL="0" algn="r">
              <a:lnSpc>
                <a:spcPct val="100000"/>
              </a:lnSpc>
              <a:spcBef>
                <a:spcPts val="0"/>
              </a:spcBef>
              <a:spcAft>
                <a:spcPts val="0"/>
              </a:spcAft>
              <a:buClr>
                <a:srgbClr val="000000"/>
              </a:buClr>
              <a:buSzPts val="1200"/>
              <a:buFont typeface="Arial"/>
              <a:buNone/>
              <a:defRPr sz="12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69056"/>
            <a:ext cx="8229600" cy="1131094"/>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2400"/>
              <a:buFont typeface="Roboto"/>
              <a:buNone/>
              <a:defRPr b="1" i="0" sz="2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2400"/>
              <a:buFont typeface="Roboto"/>
              <a:buNone/>
              <a:defRPr b="1" i="0" sz="2400" u="none" cap="none" strike="noStrike">
                <a:solidFill>
                  <a:srgbClr val="000000"/>
                </a:solidFill>
                <a:latin typeface="Roboto"/>
                <a:ea typeface="Roboto"/>
                <a:cs typeface="Roboto"/>
                <a:sym typeface="Roboto"/>
              </a:defRPr>
            </a:lvl2pPr>
            <a:lvl3pPr lvl="2" marR="0" rtl="0" algn="l">
              <a:lnSpc>
                <a:spcPct val="100000"/>
              </a:lnSpc>
              <a:spcBef>
                <a:spcPts val="0"/>
              </a:spcBef>
              <a:spcAft>
                <a:spcPts val="0"/>
              </a:spcAft>
              <a:buClr>
                <a:srgbClr val="000000"/>
              </a:buClr>
              <a:buSzPts val="2400"/>
              <a:buFont typeface="Roboto"/>
              <a:buNone/>
              <a:defRPr b="1" i="0" sz="2400" u="none" cap="none" strike="noStrike">
                <a:solidFill>
                  <a:srgbClr val="000000"/>
                </a:solidFill>
                <a:latin typeface="Roboto"/>
                <a:ea typeface="Roboto"/>
                <a:cs typeface="Roboto"/>
                <a:sym typeface="Roboto"/>
              </a:defRPr>
            </a:lvl3pPr>
            <a:lvl4pPr lvl="3" marR="0" rtl="0" algn="l">
              <a:lnSpc>
                <a:spcPct val="100000"/>
              </a:lnSpc>
              <a:spcBef>
                <a:spcPts val="0"/>
              </a:spcBef>
              <a:spcAft>
                <a:spcPts val="0"/>
              </a:spcAft>
              <a:buClr>
                <a:srgbClr val="000000"/>
              </a:buClr>
              <a:buSzPts val="2400"/>
              <a:buFont typeface="Roboto"/>
              <a:buNone/>
              <a:defRPr b="1" i="0" sz="2400" u="none" cap="none" strike="noStrike">
                <a:solidFill>
                  <a:srgbClr val="000000"/>
                </a:solidFill>
                <a:latin typeface="Roboto"/>
                <a:ea typeface="Roboto"/>
                <a:cs typeface="Roboto"/>
                <a:sym typeface="Roboto"/>
              </a:defRPr>
            </a:lvl4pPr>
            <a:lvl5pPr lvl="4" marR="0" rtl="0" algn="l">
              <a:lnSpc>
                <a:spcPct val="100000"/>
              </a:lnSpc>
              <a:spcBef>
                <a:spcPts val="0"/>
              </a:spcBef>
              <a:spcAft>
                <a:spcPts val="0"/>
              </a:spcAft>
              <a:buClr>
                <a:srgbClr val="000000"/>
              </a:buClr>
              <a:buSzPts val="2400"/>
              <a:buFont typeface="Roboto"/>
              <a:buNone/>
              <a:defRPr b="1" i="0" sz="2400" u="none" cap="none" strike="noStrike">
                <a:solidFill>
                  <a:srgbClr val="000000"/>
                </a:solidFill>
                <a:latin typeface="Roboto"/>
                <a:ea typeface="Roboto"/>
                <a:cs typeface="Roboto"/>
                <a:sym typeface="Roboto"/>
              </a:defRPr>
            </a:lvl5pPr>
            <a:lvl6pPr lvl="5" marR="0" rtl="0" algn="l">
              <a:lnSpc>
                <a:spcPct val="100000"/>
              </a:lnSpc>
              <a:spcBef>
                <a:spcPts val="0"/>
              </a:spcBef>
              <a:spcAft>
                <a:spcPts val="0"/>
              </a:spcAft>
              <a:buClr>
                <a:srgbClr val="000000"/>
              </a:buClr>
              <a:buSzPts val="2400"/>
              <a:buFont typeface="Roboto"/>
              <a:buNone/>
              <a:defRPr b="1" i="0" sz="2400" u="none" cap="none" strike="noStrike">
                <a:solidFill>
                  <a:srgbClr val="000000"/>
                </a:solidFill>
                <a:latin typeface="Roboto"/>
                <a:ea typeface="Roboto"/>
                <a:cs typeface="Roboto"/>
                <a:sym typeface="Roboto"/>
              </a:defRPr>
            </a:lvl6pPr>
            <a:lvl7pPr lvl="6" marR="0" rtl="0" algn="l">
              <a:lnSpc>
                <a:spcPct val="100000"/>
              </a:lnSpc>
              <a:spcBef>
                <a:spcPts val="0"/>
              </a:spcBef>
              <a:spcAft>
                <a:spcPts val="0"/>
              </a:spcAft>
              <a:buClr>
                <a:srgbClr val="000000"/>
              </a:buClr>
              <a:buSzPts val="2400"/>
              <a:buFont typeface="Roboto"/>
              <a:buNone/>
              <a:defRPr b="1" i="0" sz="2400" u="none" cap="none" strike="noStrike">
                <a:solidFill>
                  <a:srgbClr val="000000"/>
                </a:solidFill>
                <a:latin typeface="Roboto"/>
                <a:ea typeface="Roboto"/>
                <a:cs typeface="Roboto"/>
                <a:sym typeface="Roboto"/>
              </a:defRPr>
            </a:lvl7pPr>
            <a:lvl8pPr lvl="7" marR="0" rtl="0" algn="l">
              <a:lnSpc>
                <a:spcPct val="100000"/>
              </a:lnSpc>
              <a:spcBef>
                <a:spcPts val="0"/>
              </a:spcBef>
              <a:spcAft>
                <a:spcPts val="0"/>
              </a:spcAft>
              <a:buClr>
                <a:srgbClr val="000000"/>
              </a:buClr>
              <a:buSzPts val="2400"/>
              <a:buFont typeface="Roboto"/>
              <a:buNone/>
              <a:defRPr b="1" i="0" sz="2400" u="none" cap="none" strike="noStrike">
                <a:solidFill>
                  <a:srgbClr val="000000"/>
                </a:solidFill>
                <a:latin typeface="Roboto"/>
                <a:ea typeface="Roboto"/>
                <a:cs typeface="Roboto"/>
                <a:sym typeface="Roboto"/>
              </a:defRPr>
            </a:lvl8pPr>
            <a:lvl9pPr lvl="8" marR="0" rtl="0" algn="l">
              <a:lnSpc>
                <a:spcPct val="100000"/>
              </a:lnSpc>
              <a:spcBef>
                <a:spcPts val="0"/>
              </a:spcBef>
              <a:spcAft>
                <a:spcPts val="0"/>
              </a:spcAft>
              <a:buClr>
                <a:srgbClr val="000000"/>
              </a:buClr>
              <a:buSzPts val="2400"/>
              <a:buFont typeface="Roboto"/>
              <a:buNone/>
              <a:defRPr b="1" i="0" sz="2400" u="none" cap="none" strike="noStrike">
                <a:solidFill>
                  <a:srgbClr val="000000"/>
                </a:solidFill>
                <a:latin typeface="Roboto"/>
                <a:ea typeface="Roboto"/>
                <a:cs typeface="Roboto"/>
                <a:sym typeface="Roboto"/>
              </a:defRPr>
            </a:lvl9pPr>
          </a:lstStyle>
          <a:p/>
        </p:txBody>
      </p:sp>
      <p:sp>
        <p:nvSpPr>
          <p:cNvPr id="52" name="Google Shape;52;p13"/>
          <p:cNvSpPr txBox="1"/>
          <p:nvPr>
            <p:ph idx="1" type="body"/>
          </p:nvPr>
        </p:nvSpPr>
        <p:spPr>
          <a:xfrm>
            <a:off x="457200" y="1200150"/>
            <a:ext cx="8229600" cy="3943350"/>
          </a:xfrm>
          <a:prstGeom prst="rect">
            <a:avLst/>
          </a:prstGeom>
          <a:noFill/>
          <a:ln>
            <a:noFill/>
          </a:ln>
        </p:spPr>
        <p:txBody>
          <a:bodyPr anchorCtr="0" anchor="t" bIns="45700" lIns="45700" spcFirstLastPara="1" rIns="45700" wrap="square" tIns="45700">
            <a:normAutofit/>
          </a:bodyPr>
          <a:lstStyle>
            <a:lvl1pPr indent="-228600" lvl="0" marL="457200" marR="0" rtl="0" algn="l">
              <a:lnSpc>
                <a:spcPct val="100000"/>
              </a:lnSpc>
              <a:spcBef>
                <a:spcPts val="600"/>
              </a:spcBef>
              <a:spcAft>
                <a:spcPts val="0"/>
              </a:spcAft>
              <a:buClr>
                <a:srgbClr val="000000"/>
              </a:buClr>
              <a:buSzPts val="2000"/>
              <a:buFont typeface="Roboto"/>
              <a:buNone/>
              <a:defRPr b="0" i="0" sz="2000" u="none" cap="none" strike="noStrike">
                <a:solidFill>
                  <a:srgbClr val="000000"/>
                </a:solidFill>
                <a:latin typeface="Roboto"/>
                <a:ea typeface="Roboto"/>
                <a:cs typeface="Roboto"/>
                <a:sym typeface="Roboto"/>
              </a:defRPr>
            </a:lvl1pPr>
            <a:lvl2pPr indent="-355600" lvl="1" marL="914400" marR="0" rtl="0" algn="l">
              <a:lnSpc>
                <a:spcPct val="100000"/>
              </a:lnSpc>
              <a:spcBef>
                <a:spcPts val="600"/>
              </a:spcBef>
              <a:spcAft>
                <a:spcPts val="0"/>
              </a:spcAft>
              <a:buClr>
                <a:srgbClr val="000000"/>
              </a:buClr>
              <a:buSzPts val="2000"/>
              <a:buFont typeface="Roboto"/>
              <a:buChar char="•"/>
              <a:defRPr b="0" i="0" sz="2000" u="none" cap="none" strike="noStrike">
                <a:solidFill>
                  <a:srgbClr val="000000"/>
                </a:solidFill>
                <a:latin typeface="Roboto"/>
                <a:ea typeface="Roboto"/>
                <a:cs typeface="Roboto"/>
                <a:sym typeface="Roboto"/>
              </a:defRPr>
            </a:lvl2pPr>
            <a:lvl3pPr indent="-355600" lvl="2" marL="1371600" marR="0" rtl="0" algn="l">
              <a:lnSpc>
                <a:spcPct val="100000"/>
              </a:lnSpc>
              <a:spcBef>
                <a:spcPts val="600"/>
              </a:spcBef>
              <a:spcAft>
                <a:spcPts val="0"/>
              </a:spcAft>
              <a:buClr>
                <a:srgbClr val="000000"/>
              </a:buClr>
              <a:buSzPts val="2000"/>
              <a:buFont typeface="Roboto"/>
              <a:buChar char="•"/>
              <a:defRPr b="0" i="0" sz="2000" u="none" cap="none" strike="noStrike">
                <a:solidFill>
                  <a:srgbClr val="000000"/>
                </a:solidFill>
                <a:latin typeface="Roboto"/>
                <a:ea typeface="Roboto"/>
                <a:cs typeface="Roboto"/>
                <a:sym typeface="Roboto"/>
              </a:defRPr>
            </a:lvl3pPr>
            <a:lvl4pPr indent="-355600" lvl="3" marL="1828800" marR="0" rtl="0" algn="l">
              <a:lnSpc>
                <a:spcPct val="100000"/>
              </a:lnSpc>
              <a:spcBef>
                <a:spcPts val="600"/>
              </a:spcBef>
              <a:spcAft>
                <a:spcPts val="0"/>
              </a:spcAft>
              <a:buClr>
                <a:srgbClr val="000000"/>
              </a:buClr>
              <a:buSzPts val="2000"/>
              <a:buFont typeface="Roboto"/>
              <a:buChar char="•"/>
              <a:defRPr b="0" i="0" sz="2000" u="none" cap="none" strike="noStrike">
                <a:solidFill>
                  <a:srgbClr val="000000"/>
                </a:solidFill>
                <a:latin typeface="Roboto"/>
                <a:ea typeface="Roboto"/>
                <a:cs typeface="Roboto"/>
                <a:sym typeface="Roboto"/>
              </a:defRPr>
            </a:lvl4pPr>
            <a:lvl5pPr indent="-355600" lvl="4" marL="2286000" marR="0" rtl="0" algn="l">
              <a:lnSpc>
                <a:spcPct val="100000"/>
              </a:lnSpc>
              <a:spcBef>
                <a:spcPts val="600"/>
              </a:spcBef>
              <a:spcAft>
                <a:spcPts val="0"/>
              </a:spcAft>
              <a:buClr>
                <a:srgbClr val="000000"/>
              </a:buClr>
              <a:buSzPts val="2000"/>
              <a:buFont typeface="Roboto"/>
              <a:buChar char="•"/>
              <a:defRPr b="0" i="0" sz="2000" u="none" cap="none" strike="noStrike">
                <a:solidFill>
                  <a:srgbClr val="000000"/>
                </a:solidFill>
                <a:latin typeface="Roboto"/>
                <a:ea typeface="Roboto"/>
                <a:cs typeface="Roboto"/>
                <a:sym typeface="Roboto"/>
              </a:defRPr>
            </a:lvl5pPr>
            <a:lvl6pPr indent="-355600" lvl="5" marL="2743200" marR="0" rtl="0" algn="l">
              <a:lnSpc>
                <a:spcPct val="100000"/>
              </a:lnSpc>
              <a:spcBef>
                <a:spcPts val="600"/>
              </a:spcBef>
              <a:spcAft>
                <a:spcPts val="0"/>
              </a:spcAft>
              <a:buClr>
                <a:srgbClr val="000000"/>
              </a:buClr>
              <a:buSzPts val="2000"/>
              <a:buFont typeface="Roboto"/>
              <a:buChar char="•"/>
              <a:defRPr b="0" i="0" sz="2000" u="none" cap="none" strike="noStrike">
                <a:solidFill>
                  <a:srgbClr val="000000"/>
                </a:solidFill>
                <a:latin typeface="Roboto"/>
                <a:ea typeface="Roboto"/>
                <a:cs typeface="Roboto"/>
                <a:sym typeface="Roboto"/>
              </a:defRPr>
            </a:lvl6pPr>
            <a:lvl7pPr indent="-355600" lvl="6" marL="3200400" marR="0" rtl="0" algn="l">
              <a:lnSpc>
                <a:spcPct val="100000"/>
              </a:lnSpc>
              <a:spcBef>
                <a:spcPts val="600"/>
              </a:spcBef>
              <a:spcAft>
                <a:spcPts val="0"/>
              </a:spcAft>
              <a:buClr>
                <a:srgbClr val="000000"/>
              </a:buClr>
              <a:buSzPts val="2000"/>
              <a:buFont typeface="Roboto"/>
              <a:buChar char="•"/>
              <a:defRPr b="0" i="0" sz="2000" u="none" cap="none" strike="noStrike">
                <a:solidFill>
                  <a:srgbClr val="000000"/>
                </a:solidFill>
                <a:latin typeface="Roboto"/>
                <a:ea typeface="Roboto"/>
                <a:cs typeface="Roboto"/>
                <a:sym typeface="Roboto"/>
              </a:defRPr>
            </a:lvl7pPr>
            <a:lvl8pPr indent="-355600" lvl="7" marL="3657600" marR="0" rtl="0" algn="l">
              <a:lnSpc>
                <a:spcPct val="100000"/>
              </a:lnSpc>
              <a:spcBef>
                <a:spcPts val="600"/>
              </a:spcBef>
              <a:spcAft>
                <a:spcPts val="0"/>
              </a:spcAft>
              <a:buClr>
                <a:srgbClr val="000000"/>
              </a:buClr>
              <a:buSzPts val="2000"/>
              <a:buFont typeface="Roboto"/>
              <a:buChar char="•"/>
              <a:defRPr b="0" i="0" sz="2000" u="none" cap="none" strike="noStrike">
                <a:solidFill>
                  <a:srgbClr val="000000"/>
                </a:solidFill>
                <a:latin typeface="Roboto"/>
                <a:ea typeface="Roboto"/>
                <a:cs typeface="Roboto"/>
                <a:sym typeface="Roboto"/>
              </a:defRPr>
            </a:lvl8pPr>
            <a:lvl9pPr indent="-355600" lvl="8" marL="4114800" marR="0" rtl="0" algn="l">
              <a:lnSpc>
                <a:spcPct val="100000"/>
              </a:lnSpc>
              <a:spcBef>
                <a:spcPts val="600"/>
              </a:spcBef>
              <a:spcAft>
                <a:spcPts val="0"/>
              </a:spcAft>
              <a:buClr>
                <a:srgbClr val="000000"/>
              </a:buClr>
              <a:buSzPts val="2000"/>
              <a:buFont typeface="Roboto"/>
              <a:buChar char="•"/>
              <a:defRPr b="0" i="0" sz="2000" u="none" cap="none" strike="noStrike">
                <a:solidFill>
                  <a:srgbClr val="000000"/>
                </a:solidFill>
                <a:latin typeface="Roboto"/>
                <a:ea typeface="Roboto"/>
                <a:cs typeface="Roboto"/>
                <a:sym typeface="Roboto"/>
              </a:defRPr>
            </a:lvl9pPr>
          </a:lstStyle>
          <a:p/>
        </p:txBody>
      </p:sp>
      <p:sp>
        <p:nvSpPr>
          <p:cNvPr id="53" name="Google Shape;53;p13"/>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The Coach/Mentor Award</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Coach/Mentor Award</a:t>
            </a:r>
            <a:endParaRPr/>
          </a:p>
        </p:txBody>
      </p:sp>
      <p:sp>
        <p:nvSpPr>
          <p:cNvPr id="128" name="Google Shape;128;p29"/>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Coaches and mentors inspire their teams to do their best, both as individuals and together, and without them, there would be no </a:t>
            </a:r>
            <a:r>
              <a:rPr i="1" lang="en"/>
              <a:t>FIRST</a:t>
            </a:r>
            <a:r>
              <a:rPr lang="en"/>
              <a:t> LEGO League. This award goes to the coach or mentor whose leadership and guidance is clearly evident and best exemplifies the </a:t>
            </a:r>
            <a:r>
              <a:rPr i="1" lang="en"/>
              <a:t>FIRST</a:t>
            </a:r>
            <a:r>
              <a:rPr lang="en"/>
              <a:t> Core Values.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Coach/Mentor Award goes to:</a:t>
            </a:r>
            <a:endParaRPr/>
          </a:p>
        </p:txBody>
      </p:sp>
      <p:sp>
        <p:nvSpPr>
          <p:cNvPr id="134" name="Google Shape;134;p30"/>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Core Values Award</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Core Values Award</a:t>
            </a:r>
            <a:endParaRPr/>
          </a:p>
        </p:txBody>
      </p:sp>
      <p:sp>
        <p:nvSpPr>
          <p:cNvPr id="145" name="Google Shape;145;p32"/>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This award celebrates a team that displays extraordinary enthusiasm and spirit, knows they can accomplish more together than they could as individuals, and shows each other and other teams respect at all times.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Core Values Award goes to:</a:t>
            </a:r>
            <a:endParaRPr/>
          </a:p>
        </p:txBody>
      </p:sp>
      <p:sp>
        <p:nvSpPr>
          <p:cNvPr id="151" name="Google Shape;151;p33"/>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Innovation Project Award</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Innovation Project Award</a:t>
            </a:r>
            <a:endParaRPr/>
          </a:p>
        </p:txBody>
      </p:sp>
      <p:sp>
        <p:nvSpPr>
          <p:cNvPr id="162" name="Google Shape;162;p35"/>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This team utilized diverse resources for their Innovation Project to help them gain a comprehensive understanding of the problem they identified, developed a creative, well-researched solution and effectively communicated their findings to judges and the community.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6"/>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Innovation Project Award goes to:</a:t>
            </a:r>
            <a:endParaRPr/>
          </a:p>
        </p:txBody>
      </p:sp>
      <p:sp>
        <p:nvSpPr>
          <p:cNvPr id="168" name="Google Shape;168;p36"/>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7"/>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Robot Design Award</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0"/>
          <p:cNvSpPr txBox="1"/>
          <p:nvPr>
            <p:ph type="title"/>
          </p:nvPr>
        </p:nvSpPr>
        <p:spPr>
          <a:xfrm>
            <a:off x="427382" y="1911913"/>
            <a:ext cx="8289236" cy="131967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3600"/>
              <a:buFont typeface="Roboto"/>
              <a:buNone/>
            </a:pPr>
            <a:r>
              <a:rPr lang="en" sz="3600"/>
              <a:t>SUBMERGED</a:t>
            </a:r>
            <a:r>
              <a:rPr baseline="30000" lang="en" sz="3600"/>
              <a:t>SM</a:t>
            </a:r>
            <a:br>
              <a:rPr lang="en" sz="3600"/>
            </a:br>
            <a:r>
              <a:rPr lang="en" sz="3600"/>
              <a:t>Awards Ceremony</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8"/>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Robot Design Award</a:t>
            </a:r>
            <a:endParaRPr/>
          </a:p>
        </p:txBody>
      </p:sp>
      <p:sp>
        <p:nvSpPr>
          <p:cNvPr id="179" name="Google Shape;179;p38"/>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This team used outstanding programming principles and solid engineering practices to develop a robot that is mechanically sound, durable, efficient and highly capable of performing Challenge missions.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Robot Design Award goes to:</a:t>
            </a:r>
            <a:endParaRPr/>
          </a:p>
        </p:txBody>
      </p:sp>
      <p:sp>
        <p:nvSpPr>
          <p:cNvPr id="185" name="Google Shape;185;p39"/>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0"/>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Robot Performance Award</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1"/>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Robot Performance Award</a:t>
            </a:r>
            <a:endParaRPr/>
          </a:p>
        </p:txBody>
      </p:sp>
      <p:sp>
        <p:nvSpPr>
          <p:cNvPr id="196" name="Google Shape;196;p41"/>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This award celebrates a team that scores the most points during the Robot Game. Teams have a chance to compete in at least three 2.5-minute matches and their highest score counts.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2"/>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Robot Performance Award goes to:</a:t>
            </a:r>
            <a:endParaRPr/>
          </a:p>
        </p:txBody>
      </p:sp>
      <p:sp>
        <p:nvSpPr>
          <p:cNvPr id="202" name="Google Shape;202;p42"/>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Team: </a:t>
            </a:r>
            <a:endParaRPr/>
          </a:p>
          <a:p>
            <a:pPr indent="0" lvl="0" marL="0" rtl="0" algn="l">
              <a:lnSpc>
                <a:spcPct val="100000"/>
              </a:lnSpc>
              <a:spcBef>
                <a:spcPts val="600"/>
              </a:spcBef>
              <a:spcAft>
                <a:spcPts val="0"/>
              </a:spcAft>
              <a:buClr>
                <a:srgbClr val="000000"/>
              </a:buClr>
              <a:buSzPts val="2000"/>
              <a:buFont typeface="Roboto"/>
              <a:buNone/>
            </a:pPr>
            <a:r>
              <a:t/>
            </a:r>
            <a:endParaRPr/>
          </a:p>
          <a:p>
            <a:pPr indent="0" lvl="0" marL="0" rtl="0" algn="l">
              <a:lnSpc>
                <a:spcPct val="100000"/>
              </a:lnSpc>
              <a:spcBef>
                <a:spcPts val="600"/>
              </a:spcBef>
              <a:spcAft>
                <a:spcPts val="0"/>
              </a:spcAft>
              <a:buClr>
                <a:srgbClr val="000000"/>
              </a:buClr>
              <a:buSzPts val="2000"/>
              <a:buFont typeface="Roboto"/>
              <a:buNone/>
            </a:pPr>
            <a:r>
              <a:rPr lang="en"/>
              <a:t>High Score: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3"/>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Breakthrough Award</a:t>
            </a:r>
            <a:endParaRPr sz="3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4"/>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Breakthrough Award</a:t>
            </a:r>
            <a:endParaRPr/>
          </a:p>
        </p:txBody>
      </p:sp>
      <p:sp>
        <p:nvSpPr>
          <p:cNvPr id="213" name="Google Shape;213;p44"/>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This award celebrates a team that made significant progress in their confidence and capability in both the Robot Game and Innovation Project and are a shining example of excellent Core Values. They demonstrate that they understand that what they discover is more important than what they win.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5"/>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Breakthrough Award goes to:</a:t>
            </a:r>
            <a:endParaRPr/>
          </a:p>
        </p:txBody>
      </p:sp>
      <p:sp>
        <p:nvSpPr>
          <p:cNvPr id="219" name="Google Shape;219;p45"/>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6"/>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Engineering Excellence Award</a:t>
            </a:r>
            <a:endParaRPr sz="3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7"/>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Engineering Excellence Award</a:t>
            </a:r>
            <a:endParaRPr/>
          </a:p>
        </p:txBody>
      </p:sp>
      <p:sp>
        <p:nvSpPr>
          <p:cNvPr id="230" name="Google Shape;230;p47"/>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This award celebrates a team with an efficiently designed robot, an innovative Project solution that effectively addresses the season Challenge, and great Core Values evident in all they do.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1"/>
          <p:cNvSpPr txBox="1"/>
          <p:nvPr>
            <p:ph type="title"/>
          </p:nvPr>
        </p:nvSpPr>
        <p:spPr>
          <a:xfrm>
            <a:off x="341610" y="2244587"/>
            <a:ext cx="8460779" cy="654326"/>
          </a:xfrm>
          <a:prstGeom prst="rect">
            <a:avLst/>
          </a:prstGeom>
          <a:noFill/>
          <a:ln>
            <a:noFill/>
          </a:ln>
        </p:spPr>
        <p:txBody>
          <a:bodyPr anchorCtr="0" anchor="t" bIns="0" lIns="0" spcFirstLastPara="1" rIns="0" wrap="square" tIns="0">
            <a:normAutofit/>
          </a:bodyPr>
          <a:lstStyle/>
          <a:p>
            <a:pPr indent="0" lvl="0" marL="0" rtl="0" algn="ctr">
              <a:lnSpc>
                <a:spcPct val="90000"/>
              </a:lnSpc>
              <a:spcBef>
                <a:spcPts val="0"/>
              </a:spcBef>
              <a:spcAft>
                <a:spcPts val="0"/>
              </a:spcAft>
              <a:buClr>
                <a:srgbClr val="FFFFFF"/>
              </a:buClr>
              <a:buSzPts val="3600"/>
              <a:buFont typeface="Roboto"/>
              <a:buNone/>
            </a:pPr>
            <a:r>
              <a:rPr b="1" i="0" lang="en" sz="3600" u="none" cap="none" strike="noStrike">
                <a:solidFill>
                  <a:srgbClr val="FFFFFF"/>
                </a:solidFill>
                <a:latin typeface="Roboto"/>
                <a:ea typeface="Roboto"/>
                <a:cs typeface="Roboto"/>
                <a:sym typeface="Roboto"/>
              </a:rPr>
              <a:t>Medals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8"/>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Engineering Excellence Award goes to:</a:t>
            </a:r>
            <a:endParaRPr/>
          </a:p>
        </p:txBody>
      </p:sp>
      <p:sp>
        <p:nvSpPr>
          <p:cNvPr id="236" name="Google Shape;236;p48"/>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9"/>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Rising All-Star Award</a:t>
            </a:r>
            <a:endParaRPr sz="3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0"/>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Rising All-Star Award</a:t>
            </a:r>
            <a:endParaRPr/>
          </a:p>
        </p:txBody>
      </p:sp>
      <p:sp>
        <p:nvSpPr>
          <p:cNvPr id="247" name="Google Shape;247;p50"/>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This award celebrates a team that the judges notice and expect great things from in the future.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1"/>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Rising All-Star Award goes to:</a:t>
            </a:r>
            <a:endParaRPr/>
          </a:p>
        </p:txBody>
      </p:sp>
      <p:sp>
        <p:nvSpPr>
          <p:cNvPr id="253" name="Google Shape;253;p51"/>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2"/>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Motivate Award</a:t>
            </a:r>
            <a:endParaRPr sz="3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3"/>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Motivate Award</a:t>
            </a:r>
            <a:endParaRPr/>
          </a:p>
        </p:txBody>
      </p:sp>
      <p:sp>
        <p:nvSpPr>
          <p:cNvPr id="264" name="Google Shape;264;p53"/>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This award celebrates a team that embraces the culture of </a:t>
            </a:r>
            <a:r>
              <a:rPr i="1" lang="en"/>
              <a:t>FIRST</a:t>
            </a:r>
            <a:r>
              <a:rPr lang="en"/>
              <a:t> LEGO League through team building, team spirit, and displayed enthusiasm.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4"/>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Motivate Award goes to:</a:t>
            </a:r>
            <a:endParaRPr/>
          </a:p>
        </p:txBody>
      </p:sp>
      <p:sp>
        <p:nvSpPr>
          <p:cNvPr id="270" name="Google Shape;270;p54"/>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5"/>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Champion’s Award</a:t>
            </a:r>
            <a:endParaRPr sz="3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6"/>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Champion’s Award</a:t>
            </a:r>
            <a:endParaRPr/>
          </a:p>
        </p:txBody>
      </p:sp>
      <p:sp>
        <p:nvSpPr>
          <p:cNvPr id="281" name="Google Shape;281;p56"/>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This most prestigious award celebrates the team that embodies the </a:t>
            </a:r>
            <a:r>
              <a:rPr i="1" lang="en"/>
              <a:t>FIRST</a:t>
            </a:r>
            <a:r>
              <a:rPr lang="en"/>
              <a:t> LEGO League experience by fully embracing the </a:t>
            </a:r>
            <a:r>
              <a:rPr i="1" lang="en"/>
              <a:t>FIRST</a:t>
            </a:r>
            <a:r>
              <a:rPr lang="en"/>
              <a:t> Core Values while achieving excellence and innovation in both the Robot Game and the Innovation Project.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7"/>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Champion’s Award goes to:</a:t>
            </a:r>
            <a:endParaRPr/>
          </a:p>
        </p:txBody>
      </p:sp>
      <p:sp>
        <p:nvSpPr>
          <p:cNvPr id="287" name="Google Shape;287;p57"/>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2"/>
          <p:cNvSpPr txBox="1"/>
          <p:nvPr>
            <p:ph type="title"/>
          </p:nvPr>
        </p:nvSpPr>
        <p:spPr>
          <a:xfrm>
            <a:off x="341610" y="2244587"/>
            <a:ext cx="8460779" cy="654326"/>
          </a:xfrm>
          <a:prstGeom prst="rect">
            <a:avLst/>
          </a:prstGeom>
          <a:noFill/>
          <a:ln>
            <a:noFill/>
          </a:ln>
        </p:spPr>
        <p:txBody>
          <a:bodyPr anchorCtr="0" anchor="t" bIns="0" lIns="0" spcFirstLastPara="1" rIns="0" wrap="square" tIns="0">
            <a:normAutofit/>
          </a:bodyPr>
          <a:lstStyle/>
          <a:p>
            <a:pPr indent="0" lvl="0" marL="0" rtl="0" algn="ctr">
              <a:lnSpc>
                <a:spcPct val="90000"/>
              </a:lnSpc>
              <a:spcBef>
                <a:spcPts val="0"/>
              </a:spcBef>
              <a:spcAft>
                <a:spcPts val="0"/>
              </a:spcAft>
              <a:buClr>
                <a:srgbClr val="FFFFFF"/>
              </a:buClr>
              <a:buSzPts val="3600"/>
              <a:buFont typeface="Roboto"/>
              <a:buNone/>
            </a:pPr>
            <a:r>
              <a:rPr b="1" i="0" lang="en" sz="3600" u="none" cap="none" strike="noStrike">
                <a:solidFill>
                  <a:srgbClr val="FFFFFF"/>
                </a:solidFill>
                <a:latin typeface="Roboto"/>
                <a:ea typeface="Roboto"/>
                <a:cs typeface="Roboto"/>
                <a:sym typeface="Roboto"/>
              </a:rPr>
              <a:t>Thank-yous</a:t>
            </a:r>
            <a:endParaRPr b="1" i="0" sz="3600" u="none" cap="none" strike="noStrike">
              <a:solidFill>
                <a:srgbClr val="FFFFFF"/>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8"/>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000000"/>
              </a:buClr>
              <a:buSzPct val="100000"/>
              <a:buFont typeface="Roboto"/>
              <a:buNone/>
            </a:pPr>
            <a:r>
              <a:rPr lang="en"/>
              <a:t>Teams advancing to </a:t>
            </a:r>
            <a:r>
              <a:rPr lang="en">
                <a:highlight>
                  <a:srgbClr val="FFFF00"/>
                </a:highlight>
              </a:rPr>
              <a:t>Championship/World Festival/Open Invitational</a:t>
            </a:r>
            <a:endParaRPr>
              <a:highlight>
                <a:srgbClr val="FFFF00"/>
              </a:highlight>
            </a:endParaRPr>
          </a:p>
        </p:txBody>
      </p:sp>
      <p:sp>
        <p:nvSpPr>
          <p:cNvPr id="293" name="Google Shape;293;p58"/>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b="1" lang="en">
                <a:highlight>
                  <a:srgbClr val="FFFF00"/>
                </a:highlight>
              </a:rPr>
              <a:t>Congratulations to teams (if applicable):</a:t>
            </a:r>
            <a:endParaRPr b="1">
              <a:highlight>
                <a:srgbClr val="FFFF00"/>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9"/>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Collect your rubrics!</a:t>
            </a:r>
            <a:endParaRPr/>
          </a:p>
        </p:txBody>
      </p:sp>
      <p:sp>
        <p:nvSpPr>
          <p:cNvPr id="299" name="Google Shape;299;p59"/>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highlight>
                  <a:srgbClr val="FFFF00"/>
                </a:highlight>
              </a:rPr>
              <a:t>Pick them up at: Location</a:t>
            </a:r>
            <a:endParaRPr/>
          </a:p>
          <a:p>
            <a:pPr indent="0" lvl="0" marL="0" rtl="0" algn="l">
              <a:lnSpc>
                <a:spcPct val="100000"/>
              </a:lnSpc>
              <a:spcBef>
                <a:spcPts val="600"/>
              </a:spcBef>
              <a:spcAft>
                <a:spcPts val="0"/>
              </a:spcAft>
              <a:buClr>
                <a:srgbClr val="000000"/>
              </a:buClr>
              <a:buSzPts val="2000"/>
              <a:buFont typeface="Roboto"/>
              <a:buNone/>
            </a:pPr>
            <a:r>
              <a:rPr lang="en">
                <a:highlight>
                  <a:srgbClr val="FFFF00"/>
                </a:highlight>
              </a:rPr>
              <a:t>Add any additional instructions here.</a:t>
            </a:r>
            <a:endParaRPr>
              <a:highlight>
                <a:srgbClr val="FFFF00"/>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0"/>
          <p:cNvSpPr txBox="1"/>
          <p:nvPr>
            <p:ph type="title"/>
          </p:nvPr>
        </p:nvSpPr>
        <p:spPr>
          <a:xfrm>
            <a:off x="341610" y="1917424"/>
            <a:ext cx="8460778" cy="654326"/>
          </a:xfrm>
          <a:prstGeom prst="rect">
            <a:avLst/>
          </a:prstGeom>
          <a:noFill/>
          <a:ln>
            <a:noFill/>
          </a:ln>
        </p:spPr>
        <p:txBody>
          <a:bodyPr anchorCtr="0" anchor="t" bIns="0" lIns="0" spcFirstLastPara="1" rIns="0" wrap="square" tIns="0">
            <a:normAutofit/>
          </a:bodyPr>
          <a:lstStyle/>
          <a:p>
            <a:pPr indent="0" lvl="0" marL="0" rtl="0" algn="ctr">
              <a:lnSpc>
                <a:spcPct val="90000"/>
              </a:lnSpc>
              <a:spcBef>
                <a:spcPts val="0"/>
              </a:spcBef>
              <a:spcAft>
                <a:spcPts val="0"/>
              </a:spcAft>
              <a:buClr>
                <a:srgbClr val="FFFFFF"/>
              </a:buClr>
              <a:buSzPts val="3600"/>
              <a:buFont typeface="Roboto"/>
              <a:buNone/>
            </a:pPr>
            <a:r>
              <a:rPr b="1" i="0" lang="en" sz="3600" u="none" cap="none" strike="noStrike">
                <a:solidFill>
                  <a:srgbClr val="FFFFFF"/>
                </a:solidFill>
                <a:latin typeface="Roboto"/>
                <a:ea typeface="Roboto"/>
                <a:cs typeface="Roboto"/>
                <a:sym typeface="Roboto"/>
              </a:rPr>
              <a:t>Congratulations, Teams!</a:t>
            </a:r>
            <a:endParaRPr/>
          </a:p>
        </p:txBody>
      </p:sp>
      <p:sp>
        <p:nvSpPr>
          <p:cNvPr id="305" name="Google Shape;305;p60"/>
          <p:cNvSpPr txBox="1"/>
          <p:nvPr>
            <p:ph idx="1" type="body"/>
          </p:nvPr>
        </p:nvSpPr>
        <p:spPr>
          <a:xfrm>
            <a:off x="341611" y="2571750"/>
            <a:ext cx="8460777" cy="360368"/>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rgbClr val="FFFFFF"/>
              </a:buClr>
              <a:buSzPts val="2200"/>
              <a:buFont typeface="Roboto"/>
              <a:buNone/>
            </a:pPr>
            <a:r>
              <a:rPr lang="en"/>
              <a:t>We hope to see you next season!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A black screen with white text&#10;&#10;Description automatically generated" id="94" name="Google Shape;94;p23"/>
          <p:cNvPicPr preferRelativeResize="0"/>
          <p:nvPr/>
        </p:nvPicPr>
        <p:blipFill rotWithShape="1">
          <a:blip r:embed="rId3">
            <a:alphaModFix/>
          </a:blip>
          <a:srcRect b="0" l="0" r="0" t="0"/>
          <a:stretch/>
        </p:blipFill>
        <p:spPr>
          <a:xfrm>
            <a:off x="761580" y="1180764"/>
            <a:ext cx="7620840" cy="17781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4"/>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highlight>
                  <a:srgbClr val="FFFF00"/>
                </a:highlight>
              </a:rPr>
              <a:t>Local Sponsors</a:t>
            </a:r>
            <a:endParaRPr>
              <a:highlight>
                <a:srgbClr val="FFFF00"/>
              </a:highlight>
            </a:endParaRPr>
          </a:p>
        </p:txBody>
      </p:sp>
      <p:sp>
        <p:nvSpPr>
          <p:cNvPr id="100" name="Google Shape;100;p24"/>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highlight>
                  <a:srgbClr val="FFFF00"/>
                </a:highlight>
              </a:rPr>
              <a:t>Add any local sponsor images here. </a:t>
            </a:r>
            <a:endParaRPr>
              <a:highlight>
                <a:srgbClr val="FF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title"/>
          </p:nvPr>
        </p:nvSpPr>
        <p:spPr>
          <a:xfrm>
            <a:off x="427382" y="1962149"/>
            <a:ext cx="8289236" cy="609601"/>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Roboto"/>
              <a:buNone/>
            </a:pPr>
            <a:r>
              <a:rPr lang="en" sz="3600"/>
              <a:t>Volunteer Award</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Volunteers</a:t>
            </a:r>
            <a:endParaRPr/>
          </a:p>
        </p:txBody>
      </p:sp>
      <p:sp>
        <p:nvSpPr>
          <p:cNvPr id="111" name="Google Shape;111;p26"/>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rPr lang="en"/>
              <a:t>No tournament can happen without the support, time, and commitment of our volunteers!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457198" y="398044"/>
            <a:ext cx="8289236" cy="609601"/>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rgbClr val="000000"/>
              </a:buClr>
              <a:buSzPts val="2400"/>
              <a:buFont typeface="Roboto"/>
              <a:buNone/>
            </a:pPr>
            <a:r>
              <a:rPr lang="en"/>
              <a:t>The Volunteer Award goes to:</a:t>
            </a:r>
            <a:endParaRPr/>
          </a:p>
        </p:txBody>
      </p:sp>
      <p:sp>
        <p:nvSpPr>
          <p:cNvPr id="117" name="Google Shape;117;p27"/>
          <p:cNvSpPr txBox="1"/>
          <p:nvPr>
            <p:ph idx="1" type="body"/>
          </p:nvPr>
        </p:nvSpPr>
        <p:spPr>
          <a:xfrm>
            <a:off x="457198" y="1143000"/>
            <a:ext cx="8289237" cy="2419398"/>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Roboto"/>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sential">
  <a:themeElements>
    <a:clrScheme name="Essential">
      <a:dk1>
        <a:srgbClr val="000000"/>
      </a:dk1>
      <a:lt1>
        <a:srgbClr val="FFFFFF"/>
      </a:lt1>
      <a:dk2>
        <a:srgbClr val="A7A7A7"/>
      </a:dk2>
      <a:lt2>
        <a:srgbClr val="535353"/>
      </a:lt2>
      <a:accent1>
        <a:srgbClr val="7A7A7A"/>
      </a:accent1>
      <a:accent2>
        <a:srgbClr val="F5C201"/>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