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6"/>
  </p:notesMasterIdLst>
  <p:sldIdLst>
    <p:sldId id="256" r:id="rId2"/>
    <p:sldId id="301" r:id="rId3"/>
    <p:sldId id="259" r:id="rId4"/>
    <p:sldId id="260" r:id="rId5"/>
    <p:sldId id="298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68" r:id="rId36"/>
    <p:sldId id="269" r:id="rId37"/>
    <p:sldId id="270" r:id="rId38"/>
    <p:sldId id="292" r:id="rId39"/>
    <p:sldId id="293" r:id="rId40"/>
    <p:sldId id="294" r:id="rId41"/>
    <p:sldId id="303" r:id="rId42"/>
    <p:sldId id="304" r:id="rId43"/>
    <p:sldId id="305" r:id="rId44"/>
    <p:sldId id="306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  <pc:spChg chg="mod">
          <ac:chgData name="Brady Merkel" userId="077b44faa59125c6" providerId="LiveId" clId="{88FFB2AE-8425-4146-BCD9-29D03DAD4556}" dt="2024-11-22T18:54:28.502" v="155" actId="113"/>
          <ac:spMkLst>
            <pc:docMk/>
            <pc:sldMk cId="854740014" sldId="300"/>
            <ac:spMk id="3" creationId="{C03E5D99-93D5-50C0-6E73-973C60A71B26}"/>
          </ac:spMkLst>
        </pc:spChg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  <pc:spChg chg="mod">
          <ac:chgData name="Brady Merkel" userId="077b44faa59125c6" providerId="LiveId" clId="{88FFB2AE-8425-4146-BCD9-29D03DAD4556}" dt="2024-11-22T18:45:41.209" v="18" actId="6549"/>
          <ac:spMkLst>
            <pc:docMk/>
            <pc:sldMk cId="0" sldId="301"/>
            <ac:spMk id="79" creationId="{00000000-0000-0000-0000-000000000000}"/>
          </ac:spMkLst>
        </pc:spChg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  <pc:picChg chg="del">
          <ac:chgData name="Brady Merkel" userId="077b44faa59125c6" providerId="LiveId" clId="{88FFB2AE-8425-4146-BCD9-29D03DAD4556}" dt="2024-11-22T18:46:06.376" v="20" actId="21"/>
          <ac:picMkLst>
            <pc:docMk/>
            <pc:sldMk cId="0" sldId="302"/>
            <ac:picMk id="97" creationId="{00000000-0000-0000-0000-000000000000}"/>
          </ac:picMkLst>
        </pc:picChg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  <pc:spChg chg="mod">
          <ac:chgData name="Brady Merkel" userId="077b44faa59125c6" providerId="LiveId" clId="{88FFB2AE-8425-4146-BCD9-29D03DAD4556}" dt="2024-11-22T18:49:19.679" v="34" actId="6549"/>
          <ac:spMkLst>
            <pc:docMk/>
            <pc:sldMk cId="0" sldId="303"/>
            <ac:spMk id="222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49:53.803" v="39" actId="12"/>
          <ac:spMkLst>
            <pc:docMk/>
            <pc:sldMk cId="0" sldId="303"/>
            <ac:spMk id="226" creationId="{00000000-0000-0000-0000-000000000000}"/>
          </ac:spMkLst>
        </pc:spChg>
        <pc:picChg chg="del">
          <ac:chgData name="Brady Merkel" userId="077b44faa59125c6" providerId="LiveId" clId="{88FFB2AE-8425-4146-BCD9-29D03DAD4556}" dt="2024-11-22T18:55:00.503" v="156" actId="478"/>
          <ac:picMkLst>
            <pc:docMk/>
            <pc:sldMk cId="0" sldId="303"/>
            <ac:picMk id="223" creationId="{00000000-0000-0000-0000-000000000000}"/>
          </ac:picMkLst>
        </pc:picChg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  <pc:spChg chg="mod">
          <ac:chgData name="Brady Merkel" userId="077b44faa59125c6" providerId="LiveId" clId="{88FFB2AE-8425-4146-BCD9-29D03DAD4556}" dt="2024-11-22T18:50:53.024" v="47" actId="20577"/>
          <ac:spMkLst>
            <pc:docMk/>
            <pc:sldMk cId="0" sldId="304"/>
            <ac:spMk id="236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0:46.312" v="44" actId="20577"/>
          <ac:spMkLst>
            <pc:docMk/>
            <pc:sldMk cId="0" sldId="304"/>
            <ac:spMk id="237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0:39.216" v="41"/>
          <ac:spMkLst>
            <pc:docMk/>
            <pc:sldMk cId="0" sldId="304"/>
            <ac:spMk id="238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0:59.032" v="50" actId="20577"/>
          <ac:spMkLst>
            <pc:docMk/>
            <pc:sldMk cId="0" sldId="304"/>
            <ac:spMk id="239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1:07.368" v="54" actId="20577"/>
          <ac:spMkLst>
            <pc:docMk/>
            <pc:sldMk cId="0" sldId="304"/>
            <ac:spMk id="240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1:46.643" v="77" actId="6549"/>
          <ac:spMkLst>
            <pc:docMk/>
            <pc:sldMk cId="0" sldId="304"/>
            <ac:spMk id="242" creationId="{00000000-0000-0000-0000-000000000000}"/>
          </ac:spMkLst>
        </pc:spChg>
        <pc:spChg chg="mod">
          <ac:chgData name="Brady Merkel" userId="077b44faa59125c6" providerId="LiveId" clId="{88FFB2AE-8425-4146-BCD9-29D03DAD4556}" dt="2024-11-22T18:51:37.929" v="73" actId="6549"/>
          <ac:spMkLst>
            <pc:docMk/>
            <pc:sldMk cId="0" sldId="304"/>
            <ac:spMk id="243" creationId="{00000000-0000-0000-0000-000000000000}"/>
          </ac:spMkLst>
        </pc:spChg>
        <pc:picChg chg="del">
          <ac:chgData name="Brady Merkel" userId="077b44faa59125c6" providerId="LiveId" clId="{88FFB2AE-8425-4146-BCD9-29D03DAD4556}" dt="2024-11-22T18:51:12.593" v="55" actId="478"/>
          <ac:picMkLst>
            <pc:docMk/>
            <pc:sldMk cId="0" sldId="304"/>
            <ac:picMk id="234" creationId="{00000000-0000-0000-0000-000000000000}"/>
          </ac:picMkLst>
        </pc:picChg>
        <pc:picChg chg="mod">
          <ac:chgData name="Brady Merkel" userId="077b44faa59125c6" providerId="LiveId" clId="{88FFB2AE-8425-4146-BCD9-29D03DAD4556}" dt="2024-11-22T18:52:02.334" v="118" actId="1035"/>
          <ac:picMkLst>
            <pc:docMk/>
            <pc:sldMk cId="0" sldId="304"/>
            <ac:picMk id="235" creationId="{00000000-0000-0000-0000-000000000000}"/>
          </ac:picMkLst>
        </pc:picChg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  <pc:spChg chg="mod">
          <ac:chgData name="Brady Merkel" userId="077b44faa59125c6" providerId="LiveId" clId="{88FFB2AE-8425-4146-BCD9-29D03DAD4556}" dt="2024-11-22T18:55:29.496" v="170" actId="404"/>
          <ac:spMkLst>
            <pc:docMk/>
            <pc:sldMk cId="0" sldId="305"/>
            <ac:spMk id="249" creationId="{00000000-0000-0000-0000-000000000000}"/>
          </ac:spMkLst>
        </pc:spChg>
        <pc:picChg chg="del">
          <ac:chgData name="Brady Merkel" userId="077b44faa59125c6" providerId="LiveId" clId="{88FFB2AE-8425-4146-BCD9-29D03DAD4556}" dt="2024-11-22T18:52:24.994" v="121" actId="478"/>
          <ac:picMkLst>
            <pc:docMk/>
            <pc:sldMk cId="0" sldId="305"/>
            <ac:picMk id="250" creationId="{00000000-0000-0000-0000-000000000000}"/>
          </ac:picMkLst>
        </pc:picChg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  <pc:spChg chg="mod">
          <ac:chgData name="Brady Merkel" userId="077b44faa59125c6" providerId="LiveId" clId="{88FFB2AE-8425-4146-BCD9-29D03DAD4556}" dt="2024-11-22T18:52:56.156" v="130" actId="6549"/>
          <ac:spMkLst>
            <pc:docMk/>
            <pc:sldMk cId="0" sldId="306"/>
            <ac:spMk id="259" creationId="{00000000-0000-0000-0000-000000000000}"/>
          </ac:spMkLst>
        </pc:spChg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  <pc:picChg chg="add mod modCrop">
            <ac:chgData name="Brady Merkel" userId="077b44faa59125c6" providerId="LiveId" clId="{88FFB2AE-8425-4146-BCD9-29D03DAD4556}" dt="2024-11-22T18:46:32.106" v="23" actId="732"/>
            <ac:picMkLst>
              <pc:docMk/>
              <pc:sldMasterMk cId="0" sldId="2147483665"/>
              <pc:sldLayoutMk cId="0" sldId="2147483662"/>
              <ac:picMk id="9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>
            <a:alphaModFix/>
          </a:blip>
          <a:srcRect t="20173" b="27037"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2024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951</Words>
  <Application>Microsoft Office PowerPoint</Application>
  <PresentationFormat>On-screen Show (16:9)</PresentationFormat>
  <Paragraphs>104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Roboto Condensed</vt:lpstr>
      <vt:lpstr>Arial</vt:lpstr>
      <vt:lpstr>Roboto</vt:lpstr>
      <vt:lpstr>Essential</vt:lpstr>
      <vt:lpstr>PowerPoint Presentation</vt:lpstr>
      <vt:lpstr>SUBMERGEDSM Awards Ceremony Qualifier Tournament 2024</vt:lpstr>
      <vt:lpstr>Thank-yous</vt:lpstr>
      <vt:lpstr>PowerPoint Presentation</vt:lpstr>
      <vt:lpstr>Local Sponsor</vt:lpstr>
      <vt:lpstr>Thank you to our Volunteers!!!!!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11</cp:revision>
  <dcterms:modified xsi:type="dcterms:W3CDTF">2024-11-22T18:55:32Z</dcterms:modified>
</cp:coreProperties>
</file>