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31"/>
  </p:notesMasterIdLst>
  <p:sldIdLst>
    <p:sldId id="256" r:id="rId2"/>
    <p:sldId id="301" r:id="rId3"/>
    <p:sldId id="259" r:id="rId4"/>
    <p:sldId id="260" r:id="rId5"/>
    <p:sldId id="298" r:id="rId6"/>
    <p:sldId id="302" r:id="rId7"/>
    <p:sldId id="265" r:id="rId8"/>
    <p:sldId id="266" r:id="rId9"/>
    <p:sldId id="267" r:id="rId10"/>
    <p:sldId id="30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68" r:id="rId21"/>
    <p:sldId id="269" r:id="rId22"/>
    <p:sldId id="270" r:id="rId23"/>
    <p:sldId id="292" r:id="rId24"/>
    <p:sldId id="293" r:id="rId25"/>
    <p:sldId id="294" r:id="rId26"/>
    <p:sldId id="303" r:id="rId27"/>
    <p:sldId id="304" r:id="rId28"/>
    <p:sldId id="305" r:id="rId29"/>
    <p:sldId id="306" r:id="rId30"/>
  </p:sldIdLst>
  <p:sldSz cx="9144000" cy="5143500" type="screen16x9"/>
  <p:notesSz cx="6858000" cy="9144000"/>
  <p:embeddedFontLs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Roboto Condensed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49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D075DFC6-1618-4A9F-A1E7-C8D8E2EC5169}"/>
    <pc:docChg chg="custSel addSld delSld modSld">
      <pc:chgData name="Brady Merkel" userId="077b44faa59125c6" providerId="LiveId" clId="{D075DFC6-1618-4A9F-A1E7-C8D8E2EC5169}" dt="2024-11-22T18:57:13.695" v="43" actId="47"/>
      <pc:docMkLst>
        <pc:docMk/>
      </pc:docMkLst>
      <pc:sldChg chg="add del setBg">
        <pc:chgData name="Brady Merkel" userId="077b44faa59125c6" providerId="LiveId" clId="{D075DFC6-1618-4A9F-A1E7-C8D8E2EC5169}" dt="2024-11-22T18:56:09.357" v="41"/>
        <pc:sldMkLst>
          <pc:docMk/>
          <pc:sldMk cId="0" sldId="25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5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5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0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61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2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3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0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1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2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3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4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5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6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7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8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4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5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7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298"/>
        </pc:sldMkLst>
      </pc:sldChg>
      <pc:sldChg chg="addSp modSp del mod">
        <pc:chgData name="Brady Merkel" userId="077b44faa59125c6" providerId="LiveId" clId="{D075DFC6-1618-4A9F-A1E7-C8D8E2EC5169}" dt="2024-11-22T18:56:08.517" v="40" actId="47"/>
        <pc:sldMkLst>
          <pc:docMk/>
          <pc:sldMk cId="3897328644" sldId="298"/>
        </pc:sldMkLst>
        <pc:spChg chg="mod ord">
          <ac:chgData name="Brady Merkel" userId="077b44faa59125c6" providerId="LiveId" clId="{D075DFC6-1618-4A9F-A1E7-C8D8E2EC5169}" dt="2024-11-22T16:29:51.822" v="36" actId="27636"/>
          <ac:spMkLst>
            <pc:docMk/>
            <pc:sldMk cId="3897328644" sldId="298"/>
            <ac:spMk id="3" creationId="{C03E5D99-93D5-50C0-6E73-973C60A71B26}"/>
          </ac:spMkLst>
        </pc:spChg>
        <pc:picChg chg="add mod modCrop">
          <ac:chgData name="Brady Merkel" userId="077b44faa59125c6" providerId="LiveId" clId="{D075DFC6-1618-4A9F-A1E7-C8D8E2EC5169}" dt="2024-11-22T16:30:26.006" v="39" actId="14100"/>
          <ac:picMkLst>
            <pc:docMk/>
            <pc:sldMk cId="3897328644" sldId="298"/>
            <ac:picMk id="5" creationId="{7CE04B72-2BA1-4604-359B-8D5898B010AC}"/>
          </ac:picMkLst>
        </pc:picChg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854740014" sldId="300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1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2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3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4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5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6"/>
        </pc:sldMkLst>
      </pc:sldChg>
      <pc:sldMasterChg chg="delSldLayout">
        <pc:chgData name="Brady Merkel" userId="077b44faa59125c6" providerId="LiveId" clId="{D075DFC6-1618-4A9F-A1E7-C8D8E2EC5169}" dt="2024-11-22T18:56:08.517" v="40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59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0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1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56fc09ca8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g2d56fc09ca8_2_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NOTE THE FOLLOWING USAGE REQUIREMENTS FOR THE </a:t>
            </a:r>
            <a:r>
              <a:rPr lang="en" i="1"/>
              <a:t>FIRST</a:t>
            </a:r>
            <a:r>
              <a:rPr lang="en" baseline="30000"/>
              <a:t>®</a:t>
            </a:r>
            <a:r>
              <a:rPr lang="en"/>
              <a:t> DIVE</a:t>
            </a:r>
            <a:r>
              <a:rPr lang="en" baseline="30000"/>
              <a:t>SM</a:t>
            </a:r>
            <a:r>
              <a:rPr lang="en"/>
              <a:t> presented by Qualcomm template.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Presentations using this deck must include the FIRST DIVEcover slide (Slide 1) to ensure recognition of our presenting sponsor, Qualcomm.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 not modify the template or overlap any of the built-in graphics.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This template uses the Roboto font family, which can be downloaded for free at </a:t>
            </a:r>
            <a:r>
              <a:rPr lang="en" b="1"/>
              <a:t>fonts.google.com/specimen/Roboto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1E1F21"/>
              </a:buClr>
              <a:buSzPts val="1200"/>
              <a:buFont typeface="Arial"/>
              <a:buChar char="•"/>
            </a:pPr>
            <a:r>
              <a:rPr lang="en"/>
              <a:t>Any text use of </a:t>
            </a:r>
            <a:r>
              <a:rPr lang="en" i="1"/>
              <a:t>FIRST</a:t>
            </a:r>
            <a:r>
              <a:rPr lang="en"/>
              <a:t> should be in italics. Please see the </a:t>
            </a:r>
            <a:r>
              <a:rPr lang="en" i="1"/>
              <a:t>FIRST</a:t>
            </a:r>
            <a:r>
              <a:rPr lang="en"/>
              <a:t> Brand &amp; Design Guidelines for more: www.firstinspires.org/brand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elcome Slide" type="tx">
  <p:cSld name="Welcom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612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258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33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3">
            <a:alphaModFix/>
          </a:blip>
          <a:srcRect t="20173" b="27037"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49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2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9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Doc Bots (66269)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&amp; 18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2500" dirty="0"/>
              <a:t>Qualifier Tournament 2024</a:t>
            </a:r>
            <a:endParaRPr sz="25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5 Teams will receive bids to advance to the Northeast Florida Regional Championship on January 17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&amp; 18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2025 TODAY!</a:t>
            </a:r>
            <a:endParaRPr sz="2360" dirty="0">
              <a:highlight>
                <a:schemeClr val="lt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50" y="-429825"/>
            <a:ext cx="206660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255251" y="251850"/>
            <a:ext cx="6537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142500" y="2380300"/>
            <a:ext cx="8859000" cy="17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 FEBRUARY 8</a:t>
            </a:r>
            <a:r>
              <a:rPr lang="en" sz="1500" baseline="30000" dirty="0">
                <a:highlight>
                  <a:schemeClr val="lt1"/>
                </a:highlight>
              </a:rPr>
              <a:t>TH</a:t>
            </a:r>
            <a:r>
              <a:rPr lang="en" sz="1500" dirty="0">
                <a:highlight>
                  <a:schemeClr val="lt1"/>
                </a:highlight>
              </a:rPr>
              <a:t> 2025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 April 16th - 19th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 May 7 - 9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 May 30 - June 1 205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 June 24-28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3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829750"/>
            <a:ext cx="2396925" cy="23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0" y="2244587"/>
            <a:ext cx="8460779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Thank-yous</a:t>
            </a:r>
            <a:endParaRPr sz="36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735</Words>
  <Application>Microsoft Office PowerPoint</Application>
  <PresentationFormat>On-screen Show (16:9)</PresentationFormat>
  <Paragraphs>79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Roboto Condensed</vt:lpstr>
      <vt:lpstr>Arial</vt:lpstr>
      <vt:lpstr>Roboto</vt:lpstr>
      <vt:lpstr>Essential</vt:lpstr>
      <vt:lpstr>PowerPoint Presentation</vt:lpstr>
      <vt:lpstr>SUBMERGEDSM Awards Ceremony Qualifier Tournament 2024</vt:lpstr>
      <vt:lpstr>Thank-yous</vt:lpstr>
      <vt:lpstr>PowerPoint Presentation</vt:lpstr>
      <vt:lpstr>Local Sponsor</vt:lpstr>
      <vt:lpstr>Thank you to our Volunteers!!!!!</vt:lpstr>
      <vt:lpstr>The Coach/Mentor Award</vt:lpstr>
      <vt:lpstr>The Coach/Mentor Award</vt:lpstr>
      <vt:lpstr>The Coach/Mentor Award goes to:</vt:lpstr>
      <vt:lpstr>T-Shirt Design Winner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5 Teams will receive bids to advance to the Northeast Florida Regional Championship on January 17th &amp; 18th 2025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15</cp:revision>
  <dcterms:modified xsi:type="dcterms:W3CDTF">2024-11-22T18:57:23Z</dcterms:modified>
</cp:coreProperties>
</file>