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embeddedFontLst>
    <p:embeddedFont>
      <p:font typeface="Roboto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9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56fc09ca8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g2d56fc09ca8_2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NOTE THE FOLLOWING USAGE REQUIREMENTS FOR THE </a:t>
            </a:r>
            <a:r>
              <a:rPr lang="en" i="1"/>
              <a:t>FIRST</a:t>
            </a:r>
            <a:r>
              <a:rPr lang="en" baseline="30000"/>
              <a:t>®</a:t>
            </a:r>
            <a:r>
              <a:rPr lang="en"/>
              <a:t> DIVE</a:t>
            </a:r>
            <a:r>
              <a:rPr lang="en" baseline="30000"/>
              <a:t>SM</a:t>
            </a:r>
            <a:r>
              <a:rPr lang="en"/>
              <a:t> presented by Qualcomm template.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Presentations using this deck must include the FIRST DIVEcover slide (Slide 1) to ensure recognition of our presenting sponsor, Qualcomm.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Do not modify the template or overlap any of the built-in graphics.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This template uses the Roboto font family, which can be downloaded for free at </a:t>
            </a:r>
            <a:r>
              <a:rPr lang="en" b="1"/>
              <a:t>fonts.google.com/specimen/Roboto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1E1F21"/>
              </a:buClr>
              <a:buSzPts val="1200"/>
              <a:buFont typeface="Arial"/>
              <a:buChar char="•"/>
            </a:pPr>
            <a:r>
              <a:rPr lang="en"/>
              <a:t>Any text use of </a:t>
            </a:r>
            <a:r>
              <a:rPr lang="en" i="1"/>
              <a:t>FIRST</a:t>
            </a:r>
            <a:r>
              <a:rPr lang="en"/>
              <a:t> should be in italics. Please see the </a:t>
            </a:r>
            <a:r>
              <a:rPr lang="en" i="1"/>
              <a:t>FIRST</a:t>
            </a:r>
            <a:r>
              <a:rPr lang="en"/>
              <a:t> Brand &amp; Design Guidelines for more: www.firstinspires.org/brand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56fc09ca8_2_1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d56fc09c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56fc09ca8_2_1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d56fc09ca8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56fc09ca8_2_1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d56fc09ca8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56fc09ca8_2_1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d56fc09ca8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56fc09ca8_2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d56fc09ca8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56fc09ca8_2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2d56fc09ca8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56fc09ca8_2_1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d56fc09ca8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56fc09ca8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d56fc09ca8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56fc09ca8_2_1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d56fc09ca8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56fc09ca8_2_1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d56fc09ca8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56fc09ca8_2_1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d56fc09ca8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56fc09ca8_2_1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d56fc09ca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56fc09ca8_2_1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d56fc09ca8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6fc09ca8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d56fc09ca8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6fc09ca8_2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56fc09ca8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2720195" y="598595"/>
            <a:ext cx="6119004" cy="67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{</a:t>
            </a:r>
            <a:r>
              <a:rPr lang="en" dirty="0"/>
              <a:t>Coach/Mentor Award}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{</a:t>
            </a:r>
            <a:r>
              <a:rPr lang="en" dirty="0"/>
              <a:t>Core Values Award}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{</a:t>
            </a:r>
            <a:r>
              <a:rPr lang="en" dirty="0"/>
              <a:t>Innovation Project Award}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27382" y="1911913"/>
            <a:ext cx="8289236" cy="13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SUBMERGED</a:t>
            </a:r>
            <a:r>
              <a:rPr lang="en" sz="3600" baseline="30000"/>
              <a:t>SM</a:t>
            </a:r>
            <a:br>
              <a:rPr lang="en" sz="3600"/>
            </a:br>
            <a:r>
              <a:rPr lang="en" sz="3600"/>
              <a:t>Awards Ceremony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{</a:t>
            </a:r>
            <a:r>
              <a:rPr lang="en" dirty="0"/>
              <a:t>Robot Design Award}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 {Robot Performance Award}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 {Robot Performance Score}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Breakthrough Award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Breakthrough Award</a:t>
            </a:r>
            <a:endParaRPr/>
          </a:p>
        </p:txBody>
      </p:sp>
      <p:sp>
        <p:nvSpPr>
          <p:cNvPr id="213" name="Google Shape;213;p4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made significant progress in their confidence and capability in both the Robot Game and Innovation Project and are a shining example of excellent Core Values. They demonstrate that they understand that what they discover is more important than what they win.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Breakthrough Award goes to:</a:t>
            </a:r>
            <a:endParaRPr dirty="0"/>
          </a:p>
        </p:txBody>
      </p:sp>
      <p:sp>
        <p:nvSpPr>
          <p:cNvPr id="219" name="Google Shape;219;p4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{</a:t>
            </a:r>
            <a:r>
              <a:rPr lang="en" dirty="0"/>
              <a:t>Breakthrough Award}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Engineering Excellence Award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Engineering Excellence Award</a:t>
            </a:r>
            <a:endParaRPr/>
          </a:p>
        </p:txBody>
      </p:sp>
      <p:sp>
        <p:nvSpPr>
          <p:cNvPr id="230" name="Google Shape;230;p4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with an efficiently designed robot, an innovative Project solution that effectively addresses the season Challenge, and great Core Values evident in all they do.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41610" y="2244587"/>
            <a:ext cx="8460779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Medals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Engineering Excellence Award goes to:</a:t>
            </a:r>
            <a:endParaRPr dirty="0"/>
          </a:p>
        </p:txBody>
      </p:sp>
      <p:sp>
        <p:nvSpPr>
          <p:cNvPr id="236" name="Google Shape;236;p4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{</a:t>
            </a:r>
            <a:r>
              <a:rPr lang="en" dirty="0"/>
              <a:t>Engineering Excellence Award}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Rising All-Star Award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Rising All-Star Award</a:t>
            </a:r>
            <a:endParaRPr/>
          </a:p>
        </p:txBody>
      </p:sp>
      <p:sp>
        <p:nvSpPr>
          <p:cNvPr id="247" name="Google Shape;247;p5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the judges notice and expect great things from in the future.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Rising All-Star Award goes to:</a:t>
            </a:r>
            <a:endParaRPr dirty="0"/>
          </a:p>
        </p:txBody>
      </p:sp>
      <p:sp>
        <p:nvSpPr>
          <p:cNvPr id="253" name="Google Shape;253;p5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{</a:t>
            </a:r>
            <a:r>
              <a:rPr lang="en" dirty="0"/>
              <a:t>Rising All-Star Award}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Motivate Award</a:t>
            </a:r>
            <a:endParaRPr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Motivate Award</a:t>
            </a:r>
            <a:endParaRPr/>
          </a:p>
        </p:txBody>
      </p:sp>
      <p:sp>
        <p:nvSpPr>
          <p:cNvPr id="264" name="Google Shape;264;p5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embraces the culture of </a:t>
            </a:r>
            <a:r>
              <a:rPr lang="en" i="1"/>
              <a:t>FIRST</a:t>
            </a:r>
            <a:r>
              <a:rPr lang="en"/>
              <a:t> LEGO League through team building, team spirit, and displayed enthusiasm.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Motivate Award goes to:</a:t>
            </a:r>
            <a:endParaRPr dirty="0"/>
          </a:p>
        </p:txBody>
      </p:sp>
      <p:sp>
        <p:nvSpPr>
          <p:cNvPr id="270" name="Google Shape;270;p5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{</a:t>
            </a:r>
            <a:r>
              <a:rPr lang="en" dirty="0"/>
              <a:t>Motivate Award}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{</a:t>
            </a:r>
            <a:r>
              <a:rPr lang="en" dirty="0"/>
              <a:t>Champion’s Award}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0" y="2244587"/>
            <a:ext cx="8460779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Thank-yous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/>
              <a:t>Teams advancing to </a:t>
            </a:r>
            <a:r>
              <a:rPr lang="en">
                <a:highlight>
                  <a:srgbClr val="FFFF00"/>
                </a:highlight>
              </a:rPr>
              <a:t>Championship/World Festival/Open Invitational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93" name="Google Shape;293;p5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8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 dirty="0">
                <a:highlight>
                  <a:srgbClr val="FFFF00"/>
                </a:highlight>
              </a:rPr>
              <a:t>Congratulations to teams (if applicable):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{Advancing Team 1}</a:t>
            </a:r>
          </a:p>
          <a:p>
            <a:pPr marL="0" indent="0">
              <a:spcBef>
                <a:spcPts val="0"/>
              </a:spcBef>
              <a:buSzPts val="2000"/>
            </a:pPr>
            <a:r>
              <a:rPr lang="en-US" dirty="0"/>
              <a:t>{Advancing Team 2}</a:t>
            </a:r>
          </a:p>
          <a:p>
            <a:pPr marL="0" indent="0">
              <a:spcBef>
                <a:spcPts val="0"/>
              </a:spcBef>
              <a:buSzPts val="2000"/>
            </a:pPr>
            <a:r>
              <a:rPr lang="en-US" dirty="0"/>
              <a:t>{Advancing Team 3}</a:t>
            </a:r>
          </a:p>
          <a:p>
            <a:pPr marL="0" indent="0">
              <a:spcBef>
                <a:spcPts val="0"/>
              </a:spcBef>
              <a:buSzPts val="2000"/>
            </a:pPr>
            <a:r>
              <a:rPr lang="en-US" dirty="0"/>
              <a:t>{Advancing Team 4}</a:t>
            </a:r>
          </a:p>
          <a:p>
            <a:pPr marL="0" indent="0">
              <a:spcBef>
                <a:spcPts val="0"/>
              </a:spcBef>
              <a:buSzPts val="2000"/>
            </a:pPr>
            <a:r>
              <a:rPr lang="en-US" dirty="0"/>
              <a:t>{Advancing Team 5}</a:t>
            </a:r>
          </a:p>
          <a:p>
            <a:pPr marL="0" indent="0">
              <a:spcBef>
                <a:spcPts val="0"/>
              </a:spcBef>
              <a:buSzPts val="2000"/>
            </a:pPr>
            <a:r>
              <a:rPr lang="en-US" dirty="0"/>
              <a:t>{Advancing Team 6}</a:t>
            </a:r>
          </a:p>
          <a:p>
            <a:pPr marL="0" indent="0">
              <a:spcBef>
                <a:spcPts val="0"/>
              </a:spcBef>
              <a:buSzPts val="2000"/>
            </a:pPr>
            <a:r>
              <a:rPr lang="en-US" dirty="0"/>
              <a:t>{Advancing Team 7}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Collect your rubrics!</a:t>
            </a:r>
            <a:endParaRPr/>
          </a:p>
        </p:txBody>
      </p:sp>
      <p:sp>
        <p:nvSpPr>
          <p:cNvPr id="299" name="Google Shape;299;p5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Pick them up at: Location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Add any additional instructions here.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>
            <a:spLocks noGrp="1"/>
          </p:cNvSpPr>
          <p:nvPr>
            <p:ph type="title"/>
          </p:nvPr>
        </p:nvSpPr>
        <p:spPr>
          <a:xfrm>
            <a:off x="341610" y="1917424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305" name="Google Shape;305;p60"/>
          <p:cNvSpPr txBox="1">
            <a:spLocks noGrp="1"/>
          </p:cNvSpPr>
          <p:nvPr>
            <p:ph type="body" idx="1"/>
          </p:nvPr>
        </p:nvSpPr>
        <p:spPr>
          <a:xfrm>
            <a:off x="341611" y="2571750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 dirty="0"/>
              <a:t>We will see you next season!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Local Sponsors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Add any local sponsor images here. 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Volunteer Award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Volunteers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No tournament can happen without the support, time, and commitment of our volunteers!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Volunteer Award goes to:</a:t>
            </a:r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{Volunteer Award}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761</Words>
  <Application>Microsoft Office PowerPoint</Application>
  <PresentationFormat>On-screen Show (16:9)</PresentationFormat>
  <Paragraphs>82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Roboto</vt:lpstr>
      <vt:lpstr>Arial</vt:lpstr>
      <vt:lpstr>Essential</vt:lpstr>
      <vt:lpstr>PowerPoint Presentation</vt:lpstr>
      <vt:lpstr>SUBMERGEDSM Awards Ceremony</vt:lpstr>
      <vt:lpstr>Medals</vt:lpstr>
      <vt:lpstr>Thank-yous</vt:lpstr>
      <vt:lpstr>PowerPoint Presentation</vt:lpstr>
      <vt:lpstr>Local Sponsors</vt:lpstr>
      <vt:lpstr>Volunteer Award</vt:lpstr>
      <vt:lpstr>Volunteers</vt:lpstr>
      <vt:lpstr>The Volunteer Award goes to:</vt:lpstr>
      <vt:lpstr>The Coach/Mentor Award</vt:lpstr>
      <vt:lpstr>The Coach/Mentor Award</vt:lpstr>
      <vt:lpstr>The Coach/Mentor Award goes to:</vt:lpstr>
      <vt:lpstr>Core Values Award</vt:lpstr>
      <vt:lpstr>Core Values Award</vt:lpstr>
      <vt:lpstr>The Core Values Award goes to: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Breakthrough Award</vt:lpstr>
      <vt:lpstr>Breakthrough Award</vt:lpstr>
      <vt:lpstr>The Breakthrough Award goes to:</vt:lpstr>
      <vt:lpstr>Engineering Excellence Award</vt:lpstr>
      <vt:lpstr>Engineering Excellence Award</vt:lpstr>
      <vt:lpstr>The Engineering Excellence Award goes to:</vt:lpstr>
      <vt:lpstr>Rising All-Star Award</vt:lpstr>
      <vt:lpstr>Rising All-Star Award</vt:lpstr>
      <vt:lpstr>The Rising All-Star Award goes to:</vt:lpstr>
      <vt:lpstr>Motivate Award</vt:lpstr>
      <vt:lpstr>Motivate Award</vt:lpstr>
      <vt:lpstr>The Motivate Award goes to:</vt:lpstr>
      <vt:lpstr>Champion’s Award</vt:lpstr>
      <vt:lpstr>Champion’s Award</vt:lpstr>
      <vt:lpstr>The Champion’s Award goes to:</vt:lpstr>
      <vt:lpstr>Teams advancing to Championship/World Festival/Open Invitational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Brady Merkel</cp:lastModifiedBy>
  <cp:revision>5</cp:revision>
  <dcterms:modified xsi:type="dcterms:W3CDTF">2024-11-14T23:42:55Z</dcterms:modified>
</cp:coreProperties>
</file>