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92" r:id="rId23"/>
    <p:sldId id="293" r:id="rId24"/>
    <p:sldId id="294" r:id="rId25"/>
    <p:sldId id="295" r:id="rId26"/>
    <p:sldId id="296" r:id="rId27"/>
    <p:sldId id="297" r:id="rId28"/>
  </p:sldIdLst>
  <p:sldSz cx="9144000" cy="5143500" type="screen16x9"/>
  <p:notesSz cx="6858000" cy="9144000"/>
  <p:embeddedFontLs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56fc09ca8_2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2d56fc09ca8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 dirty="0"/>
              <a:t>Teams advancing to Championship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/>
              <a:t>Congratulations to teams: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3600" b="1" dirty="0"/>
              <a:t>{Advancing Team 4}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Medals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Local Sponsors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local sponsor images here. 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521</Words>
  <Application>Microsoft Office PowerPoint</Application>
  <PresentationFormat>On-screen Show (16:9)</PresentationFormat>
  <Paragraphs>56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Roboto</vt:lpstr>
      <vt:lpstr>Essential</vt:lpstr>
      <vt:lpstr>PowerPoint Presentation</vt:lpstr>
      <vt:lpstr>SUBMERGEDSM Awards Ceremony</vt:lpstr>
      <vt:lpstr>Medals</vt:lpstr>
      <vt:lpstr>Thank-yous</vt:lpstr>
      <vt:lpstr>PowerPoint Presentation</vt:lpstr>
      <vt:lpstr>Local Sponsors</vt:lpstr>
      <vt:lpstr>The Coach/Mentor Award</vt:lpstr>
      <vt:lpstr>The Coach/Mentor Award</vt:lpstr>
      <vt:lpstr>The Coach/Mentor Award goes to: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Champion’s Award</vt:lpstr>
      <vt:lpstr>Champion’s Award</vt:lpstr>
      <vt:lpstr>The Champion’s Award goes to:</vt:lpstr>
      <vt:lpstr>Teams advancing to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9</cp:revision>
  <dcterms:modified xsi:type="dcterms:W3CDTF">2024-11-16T18:39:47Z</dcterms:modified>
</cp:coreProperties>
</file>