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98" r:id="rId6"/>
    <p:sldId id="262" r:id="rId7"/>
    <p:sldId id="263" r:id="rId8"/>
    <p:sldId id="264" r:id="rId9"/>
    <p:sldId id="265" r:id="rId10"/>
    <p:sldId id="266" r:id="rId11"/>
    <p:sldId id="267" r:id="rId12"/>
    <p:sldId id="29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embeddedFontLst>
    <p:embeddedFont>
      <p:font typeface="Roboto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2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0"/>
            <a:r>
              <a:rPr lang="en-US" dirty="0"/>
              <a:t>We asked all teams to enter a T-Shirt Design for the Regional Championship… This season’s winner is</a:t>
            </a:r>
          </a:p>
          <a:p>
            <a:pPr algn="ctr"/>
            <a:r>
              <a:rPr lang="en-US" sz="3600" b="1" dirty="0"/>
              <a:t>{T-Shirt Design}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 Regional Championship, coming Friday/Saturday January 17, 18 at the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32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SUBMERGED</a:t>
            </a:r>
            <a:r>
              <a:rPr lang="en" sz="3600" baseline="30000"/>
              <a:t>SM</a:t>
            </a:r>
            <a:br>
              <a:rPr lang="en" sz="3600"/>
            </a:br>
            <a:r>
              <a:rPr lang="en" sz="3600"/>
              <a:t>Awards Ceremony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/>
              <a:t>Teams advancing to </a:t>
            </a:r>
            <a:r>
              <a:rPr lang="en">
                <a:highlight>
                  <a:srgbClr val="FFFF00"/>
                </a:highlight>
              </a:rPr>
              <a:t>Championship/World Festival/Open Invitational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rgbClr val="FFFF00"/>
                </a:highlight>
              </a:rPr>
              <a:t>Congratulations to teams (if applicable):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100" b="1" dirty="0"/>
              <a:t>{Advancing Team 1}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2}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3}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4}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5}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6}</a:t>
            </a:r>
          </a:p>
          <a:p>
            <a:pPr marL="0" indent="0" algn="ctr">
              <a:spcBef>
                <a:spcPts val="0"/>
              </a:spcBef>
              <a:buSzPts val="2000"/>
            </a:pPr>
            <a:r>
              <a:rPr lang="en-US" sz="4100" b="1" dirty="0"/>
              <a:t>{Advancing Team 7}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99" name="Google Shape;299;p5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Pick them up at: Location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>
                <a:highlight>
                  <a:srgbClr val="FFFF00"/>
                </a:highlight>
              </a:rPr>
              <a:t>Add any additional instructions here.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0"/>
          <p:cNvSpPr txBox="1">
            <a:spLocks noGrp="1"/>
          </p:cNvSpPr>
          <p:nvPr>
            <p:ph type="title"/>
          </p:nvPr>
        </p:nvSpPr>
        <p:spPr>
          <a:xfrm>
            <a:off x="341610" y="1917424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305" name="Google Shape;305;p60"/>
          <p:cNvSpPr txBox="1">
            <a:spLocks noGrp="1"/>
          </p:cNvSpPr>
          <p:nvPr>
            <p:ph type="body" idx="1"/>
          </p:nvPr>
        </p:nvSpPr>
        <p:spPr>
          <a:xfrm>
            <a:off x="341611" y="2571750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dirty="0"/>
              <a:t>We will see you next season!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817</Words>
  <Application>Microsoft Office PowerPoint</Application>
  <PresentationFormat>On-screen Show (16:9)</PresentationFormat>
  <Paragraphs>87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Roboto</vt:lpstr>
      <vt:lpstr>Arial</vt:lpstr>
      <vt:lpstr>Essential</vt:lpstr>
      <vt:lpstr>PowerPoint Presentation</vt:lpstr>
      <vt:lpstr>SUBMERGEDSM Awards Ceremony</vt:lpstr>
      <vt:lpstr>Thank-yous</vt:lpstr>
      <vt:lpstr>PowerPoint Presentation</vt:lpstr>
      <vt:lpstr>Local Sponsor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Core Values Award</vt:lpstr>
      <vt:lpstr>Core Values Award</vt:lpstr>
      <vt:lpstr>The Core Values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Champion’s Award</vt:lpstr>
      <vt:lpstr>Champion’s Award</vt:lpstr>
      <vt:lpstr>The Champion’s Award goes to:</vt:lpstr>
      <vt:lpstr>Teams advancing to Championship/World Festival/Open Invitational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11</cp:revision>
  <dcterms:modified xsi:type="dcterms:W3CDTF">2024-11-17T19:17:52Z</dcterms:modified>
</cp:coreProperties>
</file>