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9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93" r:id="rId24"/>
    <p:sldId id="294" r:id="rId25"/>
    <p:sldId id="295" r:id="rId26"/>
    <p:sldId id="296" r:id="rId27"/>
    <p:sldId id="297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2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 dirty="0"/>
              <a:t>Teams advancing to Championship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/>
              <a:t>Congratulations to teams: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{Advancing Team 1}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2}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3}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4}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0"/>
            <a:r>
              <a:rPr lang="en-US" dirty="0"/>
              <a:t>We asked all teams to enter a T-Shirt Design for the Regional Championship… This season’s winner is</a:t>
            </a:r>
          </a:p>
          <a:p>
            <a:pPr algn="ctr"/>
            <a:r>
              <a:rPr lang="en-US" sz="3600" b="1" dirty="0"/>
              <a:t>{T-Shirt Design}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 Regional Championship, coming Friday/Saturday January 17, 18 at the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8644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577</Words>
  <Application>Microsoft Office PowerPoint</Application>
  <PresentationFormat>On-screen Show (16:9)</PresentationFormat>
  <Paragraphs>59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Essential</vt:lpstr>
      <vt:lpstr>PowerPoint Presentation</vt:lpstr>
      <vt:lpstr>SUBMERGEDSM Awards Ceremony</vt:lpstr>
      <vt:lpstr>Thank-yous</vt:lpstr>
      <vt:lpstr>PowerPoint Presentation</vt:lpstr>
      <vt:lpstr>Local Sponsor</vt:lpstr>
      <vt:lpstr>The Coach/Mentor Award</vt:lpstr>
      <vt:lpstr>The Coach/Mentor Award</vt:lpstr>
      <vt:lpstr>The Coach/Mentor Award goes to:</vt:lpstr>
      <vt:lpstr>T-Shirt Design Winner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Champion’s Award</vt:lpstr>
      <vt:lpstr>Champion’s Award</vt:lpstr>
      <vt:lpstr>The Champion’s Award goes to:</vt:lpstr>
      <vt:lpstr>Teams advancing to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2024-11-17T19:17:37Z</dcterms:modified>
</cp:coreProperties>
</file>