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6"/>
  </p:notesMasterIdLst>
  <p:sldIdLst>
    <p:sldId id="256" r:id="rId2"/>
    <p:sldId id="301" r:id="rId3"/>
    <p:sldId id="259" r:id="rId4"/>
    <p:sldId id="260" r:id="rId5"/>
    <p:sldId id="298" r:id="rId6"/>
    <p:sldId id="302" r:id="rId7"/>
    <p:sldId id="262" r:id="rId8"/>
    <p:sldId id="263" r:id="rId9"/>
    <p:sldId id="264" r:id="rId10"/>
    <p:sldId id="265" r:id="rId11"/>
    <p:sldId id="266" r:id="rId12"/>
    <p:sldId id="267" r:id="rId13"/>
    <p:sldId id="300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68" r:id="rId36"/>
    <p:sldId id="269" r:id="rId37"/>
    <p:sldId id="270" r:id="rId38"/>
    <p:sldId id="292" r:id="rId39"/>
    <p:sldId id="293" r:id="rId40"/>
    <p:sldId id="294" r:id="rId41"/>
    <p:sldId id="303" r:id="rId42"/>
    <p:sldId id="304" r:id="rId43"/>
    <p:sldId id="305" r:id="rId44"/>
    <p:sldId id="306" r:id="rId45"/>
  </p:sldIdLst>
  <p:sldSz cx="9144000" cy="5143500" type="screen16x9"/>
  <p:notesSz cx="6858000" cy="9144000"/>
  <p:embeddedFontLs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Roboto Condensed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88FFB2AE-8425-4146-BCD9-29D03DAD4556}"/>
    <pc:docChg chg="undo custSel addSld delSld modSld sldOrd modMainMaster">
      <pc:chgData name="Brady Merkel" userId="077b44faa59125c6" providerId="LiveId" clId="{88FFB2AE-8425-4146-BCD9-29D03DAD4556}" dt="2024-11-22T18:55:29.496" v="170" actId="404"/>
      <pc:docMkLst>
        <pc:docMk/>
      </pc:docMkLst>
      <pc:sldChg chg="del">
        <pc:chgData name="Brady Merkel" userId="077b44faa59125c6" providerId="LiveId" clId="{88FFB2AE-8425-4146-BCD9-29D03DAD4556}" dt="2024-11-22T18:45:36.002" v="17" actId="47"/>
        <pc:sldMkLst>
          <pc:docMk/>
          <pc:sldMk cId="0" sldId="25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3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6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8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9"/>
        </pc:sldMkLst>
      </pc:sldChg>
      <pc:sldChg chg="ord">
        <pc:chgData name="Brady Merkel" userId="077b44faa59125c6" providerId="LiveId" clId="{88FFB2AE-8425-4146-BCD9-29D03DAD4556}" dt="2024-11-22T18:48:45.263" v="27"/>
        <pc:sldMkLst>
          <pc:docMk/>
          <pc:sldMk cId="0" sldId="27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4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0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1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2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3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4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5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6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7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9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90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9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3"/>
        </pc:sldMkLst>
      </pc:sldChg>
      <pc:sldChg chg="del">
        <pc:chgData name="Brady Merkel" userId="077b44faa59125c6" providerId="LiveId" clId="{88FFB2AE-8425-4146-BCD9-29D03DAD4556}" dt="2024-11-22T18:52:11.824" v="119" actId="47"/>
        <pc:sldMkLst>
          <pc:docMk/>
          <pc:sldMk cId="0" sldId="295"/>
        </pc:sldMkLst>
      </pc:sldChg>
      <pc:sldChg chg="del modNotes">
        <pc:chgData name="Brady Merkel" userId="077b44faa59125c6" providerId="LiveId" clId="{88FFB2AE-8425-4146-BCD9-29D03DAD4556}" dt="2024-11-22T18:52:28.131" v="122" actId="47"/>
        <pc:sldMkLst>
          <pc:docMk/>
          <pc:sldMk cId="0" sldId="296"/>
        </pc:sldMkLst>
      </pc:sldChg>
      <pc:sldChg chg="del">
        <pc:chgData name="Brady Merkel" userId="077b44faa59125c6" providerId="LiveId" clId="{88FFB2AE-8425-4146-BCD9-29D03DAD4556}" dt="2024-11-22T18:52:43.740" v="124" actId="47"/>
        <pc:sldMkLst>
          <pc:docMk/>
          <pc:sldMk cId="0" sldId="297"/>
        </pc:sldMkLst>
      </pc:sldChg>
      <pc:sldChg chg="del">
        <pc:chgData name="Brady Merkel" userId="077b44faa59125c6" providerId="LiveId" clId="{88FFB2AE-8425-4146-BCD9-29D03DAD4556}" dt="2024-11-22T16:31:02.270" v="1" actId="47"/>
        <pc:sldMkLst>
          <pc:docMk/>
          <pc:sldMk cId="3897328644" sldId="299"/>
        </pc:sldMkLst>
      </pc:sldChg>
      <pc:sldChg chg="modSp add mod">
        <pc:chgData name="Brady Merkel" userId="077b44faa59125c6" providerId="LiveId" clId="{88FFB2AE-8425-4146-BCD9-29D03DAD4556}" dt="2024-11-22T18:54:28.502" v="155" actId="113"/>
        <pc:sldMkLst>
          <pc:docMk/>
          <pc:sldMk cId="854740014" sldId="300"/>
        </pc:sldMkLst>
      </pc:sldChg>
      <pc:sldChg chg="modSp add mod">
        <pc:chgData name="Brady Merkel" userId="077b44faa59125c6" providerId="LiveId" clId="{88FFB2AE-8425-4146-BCD9-29D03DAD4556}" dt="2024-11-22T18:45:41.209" v="18" actId="6549"/>
        <pc:sldMkLst>
          <pc:docMk/>
          <pc:sldMk cId="0" sldId="301"/>
        </pc:sldMkLst>
      </pc:sldChg>
      <pc:sldChg chg="delSp add mod">
        <pc:chgData name="Brady Merkel" userId="077b44faa59125c6" providerId="LiveId" clId="{88FFB2AE-8425-4146-BCD9-29D03DAD4556}" dt="2024-11-22T18:46:06.376" v="20" actId="21"/>
        <pc:sldMkLst>
          <pc:docMk/>
          <pc:sldMk cId="0" sldId="302"/>
        </pc:sldMkLst>
      </pc:sldChg>
      <pc:sldChg chg="delSp modSp add mod">
        <pc:chgData name="Brady Merkel" userId="077b44faa59125c6" providerId="LiveId" clId="{88FFB2AE-8425-4146-BCD9-29D03DAD4556}" dt="2024-11-22T18:55:00.503" v="156" actId="478"/>
        <pc:sldMkLst>
          <pc:docMk/>
          <pc:sldMk cId="0" sldId="303"/>
        </pc:sldMkLst>
      </pc:sldChg>
      <pc:sldChg chg="delSp modSp add mod">
        <pc:chgData name="Brady Merkel" userId="077b44faa59125c6" providerId="LiveId" clId="{88FFB2AE-8425-4146-BCD9-29D03DAD4556}" dt="2024-11-22T18:52:02.334" v="118" actId="1035"/>
        <pc:sldMkLst>
          <pc:docMk/>
          <pc:sldMk cId="0" sldId="304"/>
        </pc:sldMkLst>
      </pc:sldChg>
      <pc:sldChg chg="delSp modSp add mod">
        <pc:chgData name="Brady Merkel" userId="077b44faa59125c6" providerId="LiveId" clId="{88FFB2AE-8425-4146-BCD9-29D03DAD4556}" dt="2024-11-22T18:55:29.496" v="170" actId="404"/>
        <pc:sldMkLst>
          <pc:docMk/>
          <pc:sldMk cId="0" sldId="305"/>
        </pc:sldMkLst>
      </pc:sldChg>
      <pc:sldChg chg="modSp add mod">
        <pc:chgData name="Brady Merkel" userId="077b44faa59125c6" providerId="LiveId" clId="{88FFB2AE-8425-4146-BCD9-29D03DAD4556}" dt="2024-11-22T18:52:56.156" v="130" actId="6549"/>
        <pc:sldMkLst>
          <pc:docMk/>
          <pc:sldMk cId="0" sldId="306"/>
        </pc:sldMkLst>
      </pc:sldChg>
      <pc:sldMasterChg chg="modSldLayout">
        <pc:chgData name="Brady Merkel" userId="077b44faa59125c6" providerId="LiveId" clId="{88FFB2AE-8425-4146-BCD9-29D03DAD4556}" dt="2024-11-22T18:46:32.106" v="23" actId="732"/>
        <pc:sldMasterMkLst>
          <pc:docMk/>
          <pc:sldMasterMk cId="0" sldId="2147483665"/>
        </pc:sldMasterMkLst>
        <pc:sldLayoutChg chg="addSp modSp mod">
          <pc:chgData name="Brady Merkel" userId="077b44faa59125c6" providerId="LiveId" clId="{88FFB2AE-8425-4146-BCD9-29D03DAD4556}" dt="2024-11-22T18:46:32.106" v="23" actId="732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2500" dirty="0"/>
              <a:t>Qualifier Tournament 2024</a:t>
            </a:r>
            <a:endParaRPr sz="25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255251" y="251850"/>
            <a:ext cx="653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142500" y="2380300"/>
            <a:ext cx="885900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951</Words>
  <Application>Microsoft Office PowerPoint</Application>
  <PresentationFormat>On-screen Show (16:9)</PresentationFormat>
  <Paragraphs>104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Roboto Condensed</vt:lpstr>
      <vt:lpstr>Roboto</vt:lpstr>
      <vt:lpstr>Arial</vt:lpstr>
      <vt:lpstr>Essential</vt:lpstr>
      <vt:lpstr>PowerPoint Presentation</vt:lpstr>
      <vt:lpstr>SUBMERGEDSM Awards Ceremony Qualifier Tournament 2024</vt:lpstr>
      <vt:lpstr>Thank-yous</vt:lpstr>
      <vt:lpstr>PowerPoint Presentation</vt:lpstr>
      <vt:lpstr>Local Sponsor</vt:lpstr>
      <vt:lpstr>Thank you to our Volunteers!!!!!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11</cp:revision>
  <dcterms:modified xsi:type="dcterms:W3CDTF">2025-03-08T16:34:00Z</dcterms:modified>
</cp:coreProperties>
</file>