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1"/>
  </p:notesMasterIdLst>
  <p:sldIdLst>
    <p:sldId id="256" r:id="rId2"/>
    <p:sldId id="301" r:id="rId3"/>
    <p:sldId id="259" r:id="rId4"/>
    <p:sldId id="260" r:id="rId5"/>
    <p:sldId id="298" r:id="rId6"/>
    <p:sldId id="302" r:id="rId7"/>
    <p:sldId id="265" r:id="rId8"/>
    <p:sldId id="266" r:id="rId9"/>
    <p:sldId id="267" r:id="rId10"/>
    <p:sldId id="30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9" r:id="rId22"/>
    <p:sldId id="270" r:id="rId23"/>
    <p:sldId id="292" r:id="rId24"/>
    <p:sldId id="293" r:id="rId25"/>
    <p:sldId id="294" r:id="rId26"/>
    <p:sldId id="303" r:id="rId27"/>
    <p:sldId id="304" r:id="rId28"/>
    <p:sldId id="305" r:id="rId29"/>
    <p:sldId id="306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Welcom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1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5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3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9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2024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735</Words>
  <Application>Microsoft Office PowerPoint</Application>
  <PresentationFormat>On-screen Show (16:9)</PresentationFormat>
  <Paragraphs>79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 Condensed</vt:lpstr>
      <vt:lpstr>Roboto</vt:lpstr>
      <vt:lpstr>Arial</vt:lpstr>
      <vt:lpstr>Essential</vt:lpstr>
      <vt:lpstr>PowerPoint Presentation</vt:lpstr>
      <vt:lpstr>SUBMERGEDSM Awards Ceremony Qualifier Tournament 2024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2025-03-08T16:32:48Z</dcterms:modified>
</cp:coreProperties>
</file>