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98" r:id="rId6"/>
    <p:sldId id="262" r:id="rId7"/>
    <p:sldId id="263" r:id="rId8"/>
    <p:sldId id="264" r:id="rId9"/>
    <p:sldId id="265" r:id="rId10"/>
    <p:sldId id="266" r:id="rId11"/>
    <p:sldId id="267" r:id="rId12"/>
    <p:sldId id="30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Robo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2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88FFB2AE-8425-4146-BCD9-29D03DAD4556}"/>
    <pc:docChg chg="addSld delSld modSld">
      <pc:chgData name="Brady Merkel" userId="077b44faa59125c6" providerId="LiveId" clId="{88FFB2AE-8425-4146-BCD9-29D03DAD4556}" dt="2024-11-22T16:31:02.270" v="1" actId="47"/>
      <pc:docMkLst>
        <pc:docMk/>
      </pc:docMkLst>
      <pc:sldChg chg="del">
        <pc:chgData name="Brady Merkel" userId="077b44faa59125c6" providerId="LiveId" clId="{88FFB2AE-8425-4146-BCD9-29D03DAD4556}" dt="2024-11-22T16:31:02.270" v="1" actId="47"/>
        <pc:sldMkLst>
          <pc:docMk/>
          <pc:sldMk cId="3897328644" sldId="299"/>
        </pc:sldMkLst>
      </pc:sldChg>
      <pc:sldChg chg="add">
        <pc:chgData name="Brady Merkel" userId="077b44faa59125c6" providerId="LiveId" clId="{88FFB2AE-8425-4146-BCD9-29D03DAD4556}" dt="2024-11-22T16:30:59.165" v="0"/>
        <pc:sldMkLst>
          <pc:docMk/>
          <pc:sldMk cId="854740014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2419397"/>
          </a:xfrm>
        </p:spPr>
        <p:txBody>
          <a:bodyPr>
            <a:normAutofit fontScale="85000" lnSpcReduction="1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r>
              <a:rPr lang="en-US" dirty="0"/>
              <a:t>This season’s winner is</a:t>
            </a:r>
          </a:p>
          <a:p>
            <a:pPr algn="ctr"/>
            <a:r>
              <a:rPr lang="en-US" sz="3600" b="1" dirty="0"/>
              <a:t>{T-Shirt Design}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17, 18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SUBMERGED</a:t>
            </a:r>
            <a:r>
              <a:rPr lang="en" sz="3600" baseline="30000"/>
              <a:t>SM</a:t>
            </a:r>
            <a:br>
              <a:rPr lang="en" sz="3600"/>
            </a:br>
            <a:r>
              <a:rPr lang="en" sz="3600"/>
              <a:t>Awards Ceremony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Breakthrough Award}</a:t>
            </a:r>
            <a:endParaRPr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Engineering Excellence Award}</a:t>
            </a:r>
            <a:endParaRPr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Rising All-Star Award}</a:t>
            </a:r>
            <a:endParaRPr sz="3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Motivate Award}</a:t>
            </a:r>
            <a:endParaRPr sz="3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/>
              <a:t>Teams advancing to </a:t>
            </a:r>
            <a:r>
              <a:rPr lang="en">
                <a:highlight>
                  <a:srgbClr val="FFFF00"/>
                </a:highlight>
              </a:rPr>
              <a:t>Championship/World Festival/Open Invitational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93" name="Google Shape;293;p5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8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 dirty="0">
                <a:highlight>
                  <a:srgbClr val="FFFF00"/>
                </a:highlight>
              </a:rPr>
              <a:t>Congratulations to teams (if applicable):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100" b="1" dirty="0"/>
              <a:t>{Advancing Team 1}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2}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3}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4}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5}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6}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7}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99" name="Google Shape;299;p5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Pick them up at: Location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additional instructions here.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341610" y="1917424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body" idx="1"/>
          </p:nvPr>
        </p:nvSpPr>
        <p:spPr>
          <a:xfrm>
            <a:off x="341611" y="2571750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 dirty="0"/>
              <a:t>We will see you next season!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{Volunteer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818</Words>
  <Application>Microsoft Office PowerPoint</Application>
  <PresentationFormat>On-screen Show (16:9)</PresentationFormat>
  <Paragraphs>87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Roboto</vt:lpstr>
      <vt:lpstr>Arial</vt:lpstr>
      <vt:lpstr>Essential</vt:lpstr>
      <vt:lpstr>PowerPoint Presentation</vt:lpstr>
      <vt:lpstr>SUBMERGEDSM Awards Ceremony</vt:lpstr>
      <vt:lpstr>Thank-yous</vt:lpstr>
      <vt:lpstr>PowerPoint Presentation</vt:lpstr>
      <vt:lpstr>Local Sponsor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T-Shirt Design Winner</vt:lpstr>
      <vt:lpstr>Core Values Award</vt:lpstr>
      <vt:lpstr>Core Values Award</vt:lpstr>
      <vt:lpstr>The Core Values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Champion’s Award</vt:lpstr>
      <vt:lpstr>Champion’s Award</vt:lpstr>
      <vt:lpstr>The Champion’s Award goes to:</vt:lpstr>
      <vt:lpstr>Teams advancing to Championship/World Festival/Open Invitational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11</cp:revision>
  <dcterms:modified xsi:type="dcterms:W3CDTF">2024-11-22T16:31:13Z</dcterms:modified>
</cp:coreProperties>
</file>