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9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93" r:id="rId24"/>
    <p:sldId id="294" r:id="rId25"/>
    <p:sldId id="295" r:id="rId26"/>
    <p:sldId id="296" r:id="rId27"/>
    <p:sldId id="297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D075DFC6-1618-4A9F-A1E7-C8D8E2EC5169}"/>
    <pc:docChg chg="custSel modSld">
      <pc:chgData name="Brady Merkel" userId="077b44faa59125c6" providerId="LiveId" clId="{D075DFC6-1618-4A9F-A1E7-C8D8E2EC5169}" dt="2024-11-22T16:30:26.006" v="39" actId="14100"/>
      <pc:docMkLst>
        <pc:docMk/>
      </pc:docMkLst>
      <pc:sldChg chg="addSp modSp mod">
        <pc:chgData name="Brady Merkel" userId="077b44faa59125c6" providerId="LiveId" clId="{D075DFC6-1618-4A9F-A1E7-C8D8E2EC5169}" dt="2024-11-22T16:30:26.006" v="39" actId="14100"/>
        <pc:sldMkLst>
          <pc:docMk/>
          <pc:sldMk cId="3897328644" sldId="298"/>
        </pc:sldMkLst>
        <pc:spChg chg="mod ord">
          <ac:chgData name="Brady Merkel" userId="077b44faa59125c6" providerId="LiveId" clId="{D075DFC6-1618-4A9F-A1E7-C8D8E2EC5169}" dt="2024-11-22T16:29:51.822" v="36" actId="27636"/>
          <ac:spMkLst>
            <pc:docMk/>
            <pc:sldMk cId="3897328644" sldId="298"/>
            <ac:spMk id="3" creationId="{C03E5D99-93D5-50C0-6E73-973C60A71B26}"/>
          </ac:spMkLst>
        </pc:spChg>
        <pc:picChg chg="add mod modCrop">
          <ac:chgData name="Brady Merkel" userId="077b44faa59125c6" providerId="LiveId" clId="{D075DFC6-1618-4A9F-A1E7-C8D8E2EC5169}" dt="2024-11-22T16:30:26.006" v="39" actId="14100"/>
          <ac:picMkLst>
            <pc:docMk/>
            <pc:sldMk cId="3897328644" sldId="298"/>
            <ac:picMk id="5" creationId="{7CE04B72-2BA1-4604-359B-8D5898B010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 dirty="0"/>
              <a:t>Teams advancing to Championship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/>
              <a:t>Congratulations to teams: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{Advancing Team 1}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2}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3}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4}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2419397"/>
          </a:xfrm>
        </p:spPr>
        <p:txBody>
          <a:bodyPr>
            <a:normAutofit fontScale="85000" lnSpcReduction="1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r>
              <a:rPr lang="en-US" dirty="0"/>
              <a:t>This season’s winner is</a:t>
            </a:r>
          </a:p>
          <a:p>
            <a:pPr algn="ctr"/>
            <a:r>
              <a:rPr lang="en-US" sz="3600" b="1" dirty="0"/>
              <a:t>{T-Shirt Design}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17, 18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8644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578</Words>
  <Application>Microsoft Office PowerPoint</Application>
  <PresentationFormat>On-screen Show (16:9)</PresentationFormat>
  <Paragraphs>59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Roboto</vt:lpstr>
      <vt:lpstr>Arial</vt:lpstr>
      <vt:lpstr>Essential</vt:lpstr>
      <vt:lpstr>PowerPoint Presentation</vt:lpstr>
      <vt:lpstr>SUBMERGEDSM Awards Ceremony</vt:lpstr>
      <vt:lpstr>Thank-yous</vt:lpstr>
      <vt:lpstr>PowerPoint Presentation</vt:lpstr>
      <vt:lpstr>Local Sponsor</vt:lpstr>
      <vt:lpstr>The Coach/Mentor Award</vt:lpstr>
      <vt:lpstr>The Coach/Mentor Award</vt:lpstr>
      <vt:lpstr>The Coach/Mentor Award goes to:</vt:lpstr>
      <vt:lpstr>T-Shirt Design Winner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Champion’s Award</vt:lpstr>
      <vt:lpstr>Champion’s Award</vt:lpstr>
      <vt:lpstr>The Champion’s Award goes to:</vt:lpstr>
      <vt:lpstr>Teams advancing to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2024-11-22T16:30:31Z</dcterms:modified>
</cp:coreProperties>
</file>