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301" r:id="rId2"/>
    <p:sldId id="259" r:id="rId3"/>
    <p:sldId id="260" r:id="rId4"/>
    <p:sldId id="298" r:id="rId5"/>
    <p:sldId id="302" r:id="rId6"/>
    <p:sldId id="265" r:id="rId7"/>
    <p:sldId id="266" r:id="rId8"/>
    <p:sldId id="267" r:id="rId9"/>
    <p:sldId id="30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92" r:id="rId23"/>
    <p:sldId id="293" r:id="rId24"/>
    <p:sldId id="294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63497E25-CDA1-4359-BFE0-FE2836652BE1}"/>
    <pc:docChg chg="custSel delSld modSld modMainMaster">
      <pc:chgData name="Brady Merkel" userId="077b44faa59125c6" providerId="LiveId" clId="{63497E25-CDA1-4359-BFE0-FE2836652BE1}" dt="2025-03-23T23:25:05.978" v="10" actId="27636"/>
      <pc:docMkLst>
        <pc:docMk/>
      </pc:docMkLst>
      <pc:sldChg chg="del">
        <pc:chgData name="Brady Merkel" userId="077b44faa59125c6" providerId="LiveId" clId="{63497E25-CDA1-4359-BFE0-FE2836652BE1}" dt="2025-03-23T23:18:10.594" v="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63497E25-CDA1-4359-BFE0-FE2836652BE1}" dt="2025-03-23T23:25:05.978" v="10" actId="27636"/>
        <pc:sldMkLst>
          <pc:docMk/>
          <pc:sldMk cId="0" sldId="259"/>
        </pc:sldMkLst>
        <pc:spChg chg="add del mod">
          <ac:chgData name="Brady Merkel" userId="077b44faa59125c6" providerId="LiveId" clId="{63497E25-CDA1-4359-BFE0-FE2836652BE1}" dt="2025-03-23T23:25:05.970" v="9" actId="6264"/>
          <ac:spMkLst>
            <pc:docMk/>
            <pc:sldMk cId="0" sldId="259"/>
            <ac:spMk id="2" creationId="{A5292C61-5CC3-1B8B-E55F-D9B386EBB6C0}"/>
          </ac:spMkLst>
        </pc:spChg>
        <pc:spChg chg="add mod ord">
          <ac:chgData name="Brady Merkel" userId="077b44faa59125c6" providerId="LiveId" clId="{63497E25-CDA1-4359-BFE0-FE2836652BE1}" dt="2025-03-23T23:25:05.978" v="10" actId="27636"/>
          <ac:spMkLst>
            <pc:docMk/>
            <pc:sldMk cId="0" sldId="259"/>
            <ac:spMk id="3" creationId="{05878970-13F9-B011-35BE-440948AA9787}"/>
          </ac:spMkLst>
        </pc:spChg>
        <pc:spChg chg="mod ord">
          <ac:chgData name="Brady Merkel" userId="077b44faa59125c6" providerId="LiveId" clId="{63497E25-CDA1-4359-BFE0-FE2836652BE1}" dt="2025-03-23T23:25:05.970" v="9" actId="6264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7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3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4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2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5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6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6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7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99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100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854740014" sldId="30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854740014" sldId="300"/>
            <ac:spMk id="2" creationId="{4122A3F8-EFB9-FC12-0E0B-DB541BE52A16}"/>
          </ac:spMkLst>
        </pc:spChg>
      </pc:sldChg>
      <pc:sldChg chg="modSp mod">
        <pc:chgData name="Brady Merkel" userId="077b44faa59125c6" providerId="LiveId" clId="{63497E25-CDA1-4359-BFE0-FE2836652BE1}" dt="2025-03-23T23:17:38.220" v="1" actId="20577"/>
        <pc:sldMkLst>
          <pc:docMk/>
          <pc:sldMk cId="0" sldId="301"/>
        </pc:sldMkLst>
        <pc:spChg chg="mod">
          <ac:chgData name="Brady Merkel" userId="077b44faa59125c6" providerId="LiveId" clId="{63497E25-CDA1-4359-BFE0-FE2836652BE1}" dt="2025-03-23T23:17:38.220" v="1" actId="20577"/>
          <ac:spMkLst>
            <pc:docMk/>
            <pc:sldMk cId="0" sldId="301"/>
            <ac:spMk id="7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3"/>
            <ac:spMk id="225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3"/>
            <ac:spMk id="226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4"/>
            <ac:spMk id="23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9" creationId="{00000000-0000-0000-0000-000000000000}"/>
          </ac:spMkLst>
        </pc:spChg>
      </pc:sldChg>
      <pc:sldMasterChg chg="delSldLayout">
        <pc:chgData name="Brady Merkel" userId="077b44faa59125c6" providerId="LiveId" clId="{63497E25-CDA1-4359-BFE0-FE2836652BE1}" dt="2025-03-23T23:18:10.594" v="2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63497E25-CDA1-4359-BFE0-FE2836652BE1}" dt="2025-03-23T23:18:10.594" v="2" actId="47"/>
          <pc:sldLayoutMkLst>
            <pc:docMk/>
            <pc:sldMasterMk cId="0" sldId="2147483665"/>
            <pc:sldLayoutMk cId="3636124283" sldId="2147483666"/>
          </pc:sldLayoutMkLst>
        </pc:sldLayoutChg>
      </pc:sldMasterChg>
      <pc:sldMasterChg chg="modSldLayout">
        <pc:chgData name="Brady Merkel" userId="077b44faa59125c6" providerId="LiveId" clId="{63497E25-CDA1-4359-BFE0-FE2836652BE1}" dt="2025-03-23T23:24:45.851" v="8" actId="207"/>
        <pc:sldMasterMkLst>
          <pc:docMk/>
          <pc:sldMasterMk cId="3257810563" sldId="2147483670"/>
        </pc:sldMasterMkLst>
        <pc:sldLayoutChg chg="setBg">
          <pc:chgData name="Brady Merkel" userId="077b44faa59125c6" providerId="LiveId" clId="{63497E25-CDA1-4359-BFE0-FE2836652BE1}" dt="2025-03-23T23:24:13.800" v="5"/>
          <pc:sldLayoutMkLst>
            <pc:docMk/>
            <pc:sldMasterMk cId="3257810563" sldId="2147483670"/>
            <pc:sldLayoutMk cId="3963360887" sldId="2147483682"/>
          </pc:sldLayoutMkLst>
        </pc:sldLayoutChg>
        <pc:sldLayoutChg chg="modSp setBg">
          <pc:chgData name="Brady Merkel" userId="077b44faa59125c6" providerId="LiveId" clId="{63497E25-CDA1-4359-BFE0-FE2836652BE1}" dt="2025-03-23T23:24:45.851" v="8" actId="207"/>
          <pc:sldLayoutMkLst>
            <pc:docMk/>
            <pc:sldMasterMk cId="3257810563" sldId="2147483670"/>
            <pc:sldLayoutMk cId="1139353765" sldId="2147483683"/>
          </pc:sldLayoutMkLst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1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2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3" creationId="{00000000-0000-0000-0000-000000000000}"/>
            </ac:spMkLst>
          </pc:spChg>
        </pc:sldLayoutChg>
        <pc:sldLayoutChg chg="setBg">
          <pc:chgData name="Brady Merkel" userId="077b44faa59125c6" providerId="LiveId" clId="{63497E25-CDA1-4359-BFE0-FE2836652BE1}" dt="2025-03-23T23:24:25.124" v="7"/>
          <pc:sldLayoutMkLst>
            <pc:docMk/>
            <pc:sldMasterMk cId="3257810563" sldId="2147483670"/>
            <pc:sldLayoutMk cId="425107887" sldId="2147483684"/>
          </pc:sldLayoutMkLst>
        </pc:sldLayoutChg>
      </pc:sldMasterChg>
    </pc:docChg>
  </pc:docChgLst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35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C0215-FC83-3984-532B-7109B7C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5077-EB89-0091-466D-921C95B7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361-B3F3-7BD8-7D37-B1E1057AB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780-3E36-4981-AABA-86BCA52AC442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DA80-51CA-781E-BD98-737620718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8FA-BF15-C606-0AF1-DE1709F79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8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2025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>
                <a:sym typeface="Roboto"/>
              </a:rPr>
              <a:t>Thank-yous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8970-13F9-B011-35BE-440948AA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 idx="4294967295"/>
          </p:nvPr>
        </p:nvSpPr>
        <p:spPr>
          <a:xfrm>
            <a:off x="2608263" y="252413"/>
            <a:ext cx="65357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4294967295"/>
          </p:nvPr>
        </p:nvSpPr>
        <p:spPr>
          <a:xfrm>
            <a:off x="0" y="2379663"/>
            <a:ext cx="8858250" cy="170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630</Words>
  <Application>Microsoft Office PowerPoint</Application>
  <PresentationFormat>On-screen Show (16:9)</PresentationFormat>
  <Paragraphs>73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Roboto Condensed</vt:lpstr>
      <vt:lpstr>Roboto</vt:lpstr>
      <vt:lpstr>Calibri</vt:lpstr>
      <vt:lpstr>Arial</vt:lpstr>
      <vt:lpstr>Calibri Light</vt:lpstr>
      <vt:lpstr>Office Theme</vt:lpstr>
      <vt:lpstr>SUBMERGEDSM Awards Ceremony Qualifier Tournament 2025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2025-03-23T23:25:28Z</dcterms:modified>
</cp:coreProperties>
</file>