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433E-215A-40BC-9DAB-613EE22DB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73F80-93A3-4DDA-974F-3F1C696C8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40717-E0C8-4F72-AF21-99DA9F123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13DB-938B-4704-A6C0-2A165C598D7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8288-6D93-4D70-9475-7CF74A8C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12B90-6050-4410-9CD0-1A6DE0F5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3CAC-29E3-43BA-AFF4-5C75D47B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2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34392-517F-4F2E-AC74-D0FC0393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2DD72-1799-40FF-A7C1-D13678BE6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1F45E-79EB-4190-B8BA-F11ED810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13DB-938B-4704-A6C0-2A165C598D7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52B7-04F5-45B5-B0B0-1299FEAD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68DE9-C1DB-4BEF-B644-8FAFB9D3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3CAC-29E3-43BA-AFF4-5C75D47B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9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A1BD37-4FB6-414A-9E80-6CB026207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05432-35F9-4240-AD38-CBC173FB5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BD343-9EC8-43DB-B3B3-B90726CE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13DB-938B-4704-A6C0-2A165C598D7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E8C79-20D6-4BBD-A5E4-DD7FF550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98164-EDE2-47C5-B75E-0F955D35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3CAC-29E3-43BA-AFF4-5C75D47B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5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89EA-73E6-4BCA-86D4-6994C72E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79FD-8B54-4B58-A33A-D70F79E1F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7F772-2BC3-47A7-889D-396DD72A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13DB-938B-4704-A6C0-2A165C598D7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3F9A0-D264-4631-8592-09C0CD55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7F14F-9513-4325-B77C-B4458513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3CAC-29E3-43BA-AFF4-5C75D47B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2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2357-B6A3-4DA6-934D-9DC4C3F3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4A5E2-C7E2-4B8C-A447-B542D151F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E23E4-8ECB-4D54-8CDD-B5BBF434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13DB-938B-4704-A6C0-2A165C598D7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F5F63-E376-416E-9AE0-984CFA5E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5CEE6-1DEE-4B80-B543-83B8FEEA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3CAC-29E3-43BA-AFF4-5C75D47B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0A06-9EFC-4C87-B6CC-F7B13EBCE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59037-6E89-412F-9628-BB66D497E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9AEEB-FAED-4BCD-80F4-259B6F118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48E58-0254-486C-82E1-FC800FBC2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13DB-938B-4704-A6C0-2A165C598D7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36F3B-2B85-421F-A989-2CB1A677C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E0B5F-7D11-4D04-A8A4-196D287E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3CAC-29E3-43BA-AFF4-5C75D47B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5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4F99-51B7-48E1-835D-DAC99850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88CC7-4EBC-4AE9-95A2-292630B9A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818C4-638F-4FDE-8E5A-5284CD777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5F1A6-32B7-4AE8-9B7D-77BD99D74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537C5-A299-4E10-A7DC-8C57FAD68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B48FCC-0659-42CD-9A83-AA65EEB5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13DB-938B-4704-A6C0-2A165C598D7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33DB5-ED17-49BA-BE6B-AA1DFE90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99D70A-3E9C-4633-BE3C-842F81FA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3CAC-29E3-43BA-AFF4-5C75D47B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7BCB-2633-45BB-83C9-8F1EAB76A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351C3-EA4F-4B70-8A20-4280480C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13DB-938B-4704-A6C0-2A165C598D7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530EF-3BA3-4D4E-9D17-8AFD5BC8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1F139-5AF7-4AF2-8DB6-DF88AB54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3CAC-29E3-43BA-AFF4-5C75D47B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E3DBD-2B88-40B0-9A7C-D46B6A1F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13DB-938B-4704-A6C0-2A165C598D7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EE5AE-02D0-48DA-AAB4-6185DA45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FD8B9-6DB3-474A-9F14-40FF768F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3CAC-29E3-43BA-AFF4-5C75D47B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9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B9C1-E62B-4D28-90FD-F0C43EAF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E4195-D751-4224-8574-22474AC12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10157-E0DE-4004-B4AC-87B9BD254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09625-457A-4F61-962C-07238CBFD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13DB-938B-4704-A6C0-2A165C598D7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7E514-8F9C-4729-8E7B-CDB9F332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8C844-ACD4-4CD4-9EB9-0A1B7936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3CAC-29E3-43BA-AFF4-5C75D47B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9A3F4-9C74-46A9-8482-4F5F35652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90B47-0DD2-4F8E-B780-E0EEC2A7F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8B229-F094-4AC4-A39E-503496CDD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3CF0F-5756-4553-BCBF-05E760410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13DB-938B-4704-A6C0-2A165C598D7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892C4-72D5-478B-A329-9F92F7D1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EA9C6-66FF-455E-ACD3-982CCD14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3CAC-29E3-43BA-AFF4-5C75D47B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4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ECFDE-DD84-4606-91AF-388F3363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2ECF9-B51B-453D-9EA9-D69E3F47E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519C4-D73B-4547-8813-2D9D391CA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813DB-938B-4704-A6C0-2A165C598D7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E2422-398E-45C3-80B0-034208A37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4F7C2-1BA9-41DC-838F-22B75BE6D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43CAC-29E3-43BA-AFF4-5C75D47B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5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D5AC8-1B3D-4444-9D5A-8816B35F8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F3906-7AC5-48AE-9499-23B0A17431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7ABE82-C596-40E8-B2B0-9CFCE1DC1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0"/>
            <a:ext cx="10284825" cy="6856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237D9E-9CDF-43A2-A95B-4375707716B7}"/>
              </a:ext>
            </a:extLst>
          </p:cNvPr>
          <p:cNvSpPr/>
          <p:nvPr/>
        </p:nvSpPr>
        <p:spPr>
          <a:xfrm>
            <a:off x="0" y="0"/>
            <a:ext cx="10291313" cy="6858000"/>
          </a:xfrm>
          <a:prstGeom prst="rect">
            <a:avLst/>
          </a:prstGeom>
          <a:gradFill>
            <a:gsLst>
              <a:gs pos="12000">
                <a:schemeClr val="accent1">
                  <a:shade val="30000"/>
                  <a:satMod val="115000"/>
                </a:schemeClr>
              </a:gs>
              <a:gs pos="30000">
                <a:schemeClr val="accent1">
                  <a:shade val="30000"/>
                  <a:satMod val="115000"/>
                  <a:alpha val="96000"/>
                </a:schemeClr>
              </a:gs>
              <a:gs pos="72000">
                <a:schemeClr val="accent1">
                  <a:shade val="67500"/>
                  <a:satMod val="115000"/>
                  <a:alpha val="89000"/>
                </a:schemeClr>
              </a:gs>
              <a:gs pos="100000">
                <a:schemeClr val="accent1">
                  <a:shade val="100000"/>
                  <a:satMod val="115000"/>
                  <a:alpha val="61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71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Farley</dc:creator>
  <cp:lastModifiedBy>Christian Farley</cp:lastModifiedBy>
  <cp:revision>1</cp:revision>
  <dcterms:created xsi:type="dcterms:W3CDTF">2018-05-24T22:59:27Z</dcterms:created>
  <dcterms:modified xsi:type="dcterms:W3CDTF">2018-05-24T23:08:58Z</dcterms:modified>
</cp:coreProperties>
</file>